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1.svg" ContentType="image/svg+xml"/>
  <Override PartName="/ppt/media/image2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9"/>
  </p:notesMasterIdLst>
  <p:handoutMasterIdLst>
    <p:handoutMasterId r:id="rId10"/>
  </p:handoutMasterIdLst>
  <p:sldIdLst>
    <p:sldId id="421" r:id="rId4"/>
    <p:sldId id="457" r:id="rId5"/>
    <p:sldId id="454" r:id="rId6"/>
    <p:sldId id="455" r:id="rId7"/>
    <p:sldId id="452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5E7D"/>
    <a:srgbClr val="4398A7"/>
    <a:srgbClr val="527ABC"/>
    <a:srgbClr val="9ABFF7"/>
    <a:srgbClr val="CFE0FB"/>
    <a:srgbClr val="88CDED"/>
    <a:srgbClr val="55AABB"/>
    <a:srgbClr val="3D8FB5"/>
    <a:srgbClr val="0F4B66"/>
    <a:srgbClr val="65D5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462" y="102"/>
      </p:cViewPr>
      <p:guideLst>
        <p:guide orient="horz" pos="2243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4" Type="http://schemas.openxmlformats.org/officeDocument/2006/relationships/commentAuthors" Target="commentAuthors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.svg>
</file>

<file path=ppt/media/image2.png>
</file>

<file path=ppt/media/image2.sv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openxmlformats.org/officeDocument/2006/relationships/tags" Target="../tags/tag63.xml"/><Relationship Id="rId15" Type="http://schemas.openxmlformats.org/officeDocument/2006/relationships/tags" Target="../tags/tag75.xml"/><Relationship Id="rId14" Type="http://schemas.openxmlformats.org/officeDocument/2006/relationships/tags" Target="../tags/tag74.xml"/><Relationship Id="rId13" Type="http://schemas.openxmlformats.org/officeDocument/2006/relationships/tags" Target="../tags/tag73.xml"/><Relationship Id="rId12" Type="http://schemas.openxmlformats.org/officeDocument/2006/relationships/tags" Target="../tags/tag72.xml"/><Relationship Id="rId11" Type="http://schemas.openxmlformats.org/officeDocument/2006/relationships/tags" Target="../tags/tag71.xml"/><Relationship Id="rId10" Type="http://schemas.openxmlformats.org/officeDocument/2006/relationships/tags" Target="../tags/tag70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1" Type="http://schemas.openxmlformats.org/officeDocument/2006/relationships/tags" Target="../tags/tag99.xml"/><Relationship Id="rId10" Type="http://schemas.openxmlformats.org/officeDocument/2006/relationships/tags" Target="../tags/tag9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tags" Target="../tags/tag117.xml"/><Relationship Id="rId7" Type="http://schemas.openxmlformats.org/officeDocument/2006/relationships/tags" Target="../tags/tag116.xml"/><Relationship Id="rId6" Type="http://schemas.openxmlformats.org/officeDocument/2006/relationships/tags" Target="../tags/tag115.xml"/><Relationship Id="rId5" Type="http://schemas.openxmlformats.org/officeDocument/2006/relationships/tags" Target="../tags/tag114.xml"/><Relationship Id="rId4" Type="http://schemas.openxmlformats.org/officeDocument/2006/relationships/tags" Target="../tags/tag113.xml"/><Relationship Id="rId3" Type="http://schemas.openxmlformats.org/officeDocument/2006/relationships/tags" Target="../tags/tag112.xml"/><Relationship Id="rId2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2.png"/><Relationship Id="rId4" Type="http://schemas.openxmlformats.org/officeDocument/2006/relationships/tags" Target="../tags/tag120.xml"/><Relationship Id="rId3" Type="http://schemas.openxmlformats.org/officeDocument/2006/relationships/tags" Target="../tags/tag119.xml"/><Relationship Id="rId2" Type="http://schemas.openxmlformats.org/officeDocument/2006/relationships/tags" Target="../tags/tag118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tags" Target="../tags/tag127.xml"/><Relationship Id="rId7" Type="http://schemas.openxmlformats.org/officeDocument/2006/relationships/tags" Target="../tags/tag126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0" Type="http://schemas.openxmlformats.org/officeDocument/2006/relationships/tags" Target="../tags/tag129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137.xml"/><Relationship Id="rId8" Type="http://schemas.openxmlformats.org/officeDocument/2006/relationships/tags" Target="../tags/tag136.xml"/><Relationship Id="rId7" Type="http://schemas.openxmlformats.org/officeDocument/2006/relationships/tags" Target="../tags/tag135.xml"/><Relationship Id="rId6" Type="http://schemas.openxmlformats.org/officeDocument/2006/relationships/tags" Target="../tags/tag134.xml"/><Relationship Id="rId5" Type="http://schemas.openxmlformats.org/officeDocument/2006/relationships/tags" Target="../tags/tag133.xml"/><Relationship Id="rId4" Type="http://schemas.openxmlformats.org/officeDocument/2006/relationships/tags" Target="../tags/tag132.xml"/><Relationship Id="rId3" Type="http://schemas.openxmlformats.org/officeDocument/2006/relationships/tags" Target="../tags/tag131.xml"/><Relationship Id="rId2" Type="http://schemas.openxmlformats.org/officeDocument/2006/relationships/tags" Target="../tags/tag13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8" Type="http://schemas.openxmlformats.org/officeDocument/2006/relationships/tags" Target="../tags/tag144.xml"/><Relationship Id="rId7" Type="http://schemas.openxmlformats.org/officeDocument/2006/relationships/tags" Target="../tags/tag143.xml"/><Relationship Id="rId6" Type="http://schemas.openxmlformats.org/officeDocument/2006/relationships/tags" Target="../tags/tag142.xml"/><Relationship Id="rId5" Type="http://schemas.openxmlformats.org/officeDocument/2006/relationships/tags" Target="../tags/tag141.xml"/><Relationship Id="rId4" Type="http://schemas.openxmlformats.org/officeDocument/2006/relationships/tags" Target="../tags/tag140.xml"/><Relationship Id="rId3" Type="http://schemas.openxmlformats.org/officeDocument/2006/relationships/tags" Target="../tags/tag139.xml"/><Relationship Id="rId2" Type="http://schemas.openxmlformats.org/officeDocument/2006/relationships/tags" Target="../tags/tag13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52.xml"/><Relationship Id="rId8" Type="http://schemas.openxmlformats.org/officeDocument/2006/relationships/tags" Target="../tags/tag151.xml"/><Relationship Id="rId7" Type="http://schemas.openxmlformats.org/officeDocument/2006/relationships/tags" Target="../tags/tag150.xml"/><Relationship Id="rId6" Type="http://schemas.openxmlformats.org/officeDocument/2006/relationships/tags" Target="../tags/tag149.xml"/><Relationship Id="rId5" Type="http://schemas.openxmlformats.org/officeDocument/2006/relationships/tags" Target="../tags/tag148.xml"/><Relationship Id="rId4" Type="http://schemas.openxmlformats.org/officeDocument/2006/relationships/tags" Target="../tags/tag147.xml"/><Relationship Id="rId3" Type="http://schemas.openxmlformats.org/officeDocument/2006/relationships/tags" Target="../tags/tag146.xml"/><Relationship Id="rId2" Type="http://schemas.openxmlformats.org/officeDocument/2006/relationships/tags" Target="../tags/tag145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tags" Target="../tags/tag159.xml"/><Relationship Id="rId7" Type="http://schemas.openxmlformats.org/officeDocument/2006/relationships/tags" Target="../tags/tag158.xml"/><Relationship Id="rId6" Type="http://schemas.openxmlformats.org/officeDocument/2006/relationships/tags" Target="../tags/tag157.xml"/><Relationship Id="rId5" Type="http://schemas.openxmlformats.org/officeDocument/2006/relationships/tags" Target="../tags/tag156.xml"/><Relationship Id="rId4" Type="http://schemas.openxmlformats.org/officeDocument/2006/relationships/tags" Target="../tags/tag155.xml"/><Relationship Id="rId3" Type="http://schemas.openxmlformats.org/officeDocument/2006/relationships/tags" Target="../tags/tag154.xml"/><Relationship Id="rId2" Type="http://schemas.openxmlformats.org/officeDocument/2006/relationships/tags" Target="../tags/tag153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67.xml"/><Relationship Id="rId8" Type="http://schemas.openxmlformats.org/officeDocument/2006/relationships/tags" Target="../tags/tag166.xml"/><Relationship Id="rId7" Type="http://schemas.openxmlformats.org/officeDocument/2006/relationships/tags" Target="../tags/tag165.xml"/><Relationship Id="rId6" Type="http://schemas.openxmlformats.org/officeDocument/2006/relationships/tags" Target="../tags/tag164.xml"/><Relationship Id="rId5" Type="http://schemas.openxmlformats.org/officeDocument/2006/relationships/tags" Target="../tags/tag163.xml"/><Relationship Id="rId4" Type="http://schemas.openxmlformats.org/officeDocument/2006/relationships/tags" Target="../tags/tag162.xml"/><Relationship Id="rId3" Type="http://schemas.openxmlformats.org/officeDocument/2006/relationships/tags" Target="../tags/tag161.xml"/><Relationship Id="rId2" Type="http://schemas.openxmlformats.org/officeDocument/2006/relationships/tags" Target="../tags/tag160.xml"/><Relationship Id="rId10" Type="http://schemas.openxmlformats.org/officeDocument/2006/relationships/tags" Target="../tags/tag168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tags" Target="../tags/tag175.xml"/><Relationship Id="rId7" Type="http://schemas.openxmlformats.org/officeDocument/2006/relationships/tags" Target="../tags/tag174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tags" Target="../tags/tag171.xml"/><Relationship Id="rId3" Type="http://schemas.openxmlformats.org/officeDocument/2006/relationships/tags" Target="../tags/tag170.xml"/><Relationship Id="rId2" Type="http://schemas.openxmlformats.org/officeDocument/2006/relationships/tags" Target="../tags/tag169.xml"/><Relationship Id="rId17" Type="http://schemas.openxmlformats.org/officeDocument/2006/relationships/image" Target="../media/image2.svg"/><Relationship Id="rId16" Type="http://schemas.openxmlformats.org/officeDocument/2006/relationships/image" Target="../media/image4.png"/><Relationship Id="rId15" Type="http://schemas.openxmlformats.org/officeDocument/2006/relationships/tags" Target="../tags/tag180.xml"/><Relationship Id="rId14" Type="http://schemas.openxmlformats.org/officeDocument/2006/relationships/image" Target="../media/image1.svg"/><Relationship Id="rId13" Type="http://schemas.openxmlformats.org/officeDocument/2006/relationships/image" Target="../media/image3.png"/><Relationship Id="rId12" Type="http://schemas.openxmlformats.org/officeDocument/2006/relationships/tags" Target="../tags/tag179.xml"/><Relationship Id="rId11" Type="http://schemas.openxmlformats.org/officeDocument/2006/relationships/tags" Target="../tags/tag178.xml"/><Relationship Id="rId10" Type="http://schemas.openxmlformats.org/officeDocument/2006/relationships/tags" Target="../tags/tag177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88.xml"/><Relationship Id="rId8" Type="http://schemas.openxmlformats.org/officeDocument/2006/relationships/tags" Target="../tags/tag187.xml"/><Relationship Id="rId7" Type="http://schemas.openxmlformats.org/officeDocument/2006/relationships/tags" Target="../tags/tag186.xml"/><Relationship Id="rId6" Type="http://schemas.openxmlformats.org/officeDocument/2006/relationships/tags" Target="../tags/tag185.xml"/><Relationship Id="rId5" Type="http://schemas.openxmlformats.org/officeDocument/2006/relationships/tags" Target="../tags/tag184.xml"/><Relationship Id="rId4" Type="http://schemas.openxmlformats.org/officeDocument/2006/relationships/tags" Target="../tags/tag183.xml"/><Relationship Id="rId3" Type="http://schemas.openxmlformats.org/officeDocument/2006/relationships/tags" Target="../tags/tag182.xml"/><Relationship Id="rId2" Type="http://schemas.openxmlformats.org/officeDocument/2006/relationships/tags" Target="../tags/tag181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96.xml"/><Relationship Id="rId8" Type="http://schemas.openxmlformats.org/officeDocument/2006/relationships/tags" Target="../tags/tag195.xml"/><Relationship Id="rId7" Type="http://schemas.openxmlformats.org/officeDocument/2006/relationships/tags" Target="../tags/tag194.xml"/><Relationship Id="rId6" Type="http://schemas.openxmlformats.org/officeDocument/2006/relationships/tags" Target="../tags/tag193.xml"/><Relationship Id="rId5" Type="http://schemas.openxmlformats.org/officeDocument/2006/relationships/tags" Target="../tags/tag192.xml"/><Relationship Id="rId4" Type="http://schemas.openxmlformats.org/officeDocument/2006/relationships/tags" Target="../tags/tag191.xml"/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204.xml"/><Relationship Id="rId8" Type="http://schemas.openxmlformats.org/officeDocument/2006/relationships/tags" Target="../tags/tag203.xml"/><Relationship Id="rId7" Type="http://schemas.openxmlformats.org/officeDocument/2006/relationships/tags" Target="../tags/tag202.xml"/><Relationship Id="rId6" Type="http://schemas.openxmlformats.org/officeDocument/2006/relationships/tags" Target="../tags/tag201.xml"/><Relationship Id="rId5" Type="http://schemas.openxmlformats.org/officeDocument/2006/relationships/tags" Target="../tags/tag200.xml"/><Relationship Id="rId4" Type="http://schemas.openxmlformats.org/officeDocument/2006/relationships/tags" Target="../tags/tag199.xml"/><Relationship Id="rId3" Type="http://schemas.openxmlformats.org/officeDocument/2006/relationships/tags" Target="../tags/tag198.xml"/><Relationship Id="rId2" Type="http://schemas.openxmlformats.org/officeDocument/2006/relationships/tags" Target="../tags/tag197.xml"/><Relationship Id="rId11" Type="http://schemas.openxmlformats.org/officeDocument/2006/relationships/tags" Target="../tags/tag206.xml"/><Relationship Id="rId10" Type="http://schemas.openxmlformats.org/officeDocument/2006/relationships/tags" Target="../tags/tag205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214.xml"/><Relationship Id="rId8" Type="http://schemas.openxmlformats.org/officeDocument/2006/relationships/tags" Target="../tags/tag213.xml"/><Relationship Id="rId7" Type="http://schemas.openxmlformats.org/officeDocument/2006/relationships/tags" Target="../tags/tag212.xml"/><Relationship Id="rId6" Type="http://schemas.openxmlformats.org/officeDocument/2006/relationships/tags" Target="../tags/tag211.xml"/><Relationship Id="rId5" Type="http://schemas.openxmlformats.org/officeDocument/2006/relationships/tags" Target="../tags/tag210.xml"/><Relationship Id="rId4" Type="http://schemas.openxmlformats.org/officeDocument/2006/relationships/tags" Target="../tags/tag209.xml"/><Relationship Id="rId3" Type="http://schemas.openxmlformats.org/officeDocument/2006/relationships/tags" Target="../tags/tag208.xml"/><Relationship Id="rId2" Type="http://schemas.openxmlformats.org/officeDocument/2006/relationships/tags" Target="../tags/tag207.xml"/><Relationship Id="rId10" Type="http://schemas.openxmlformats.org/officeDocument/2006/relationships/tags" Target="../tags/tag215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\Users\admin\Desktop\新建文件夹\简约白底（红2）\ppt\media\image1.pngimage1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6489642" y="2223"/>
            <a:ext cx="5035080" cy="6853555"/>
          </a:xfrm>
          <a:prstGeom prst="rect">
            <a:avLst/>
          </a:prstGeom>
        </p:spPr>
      </p:pic>
      <p:sp>
        <p:nvSpPr>
          <p:cNvPr id="8" name="矩形 7"/>
          <p:cNvSpPr/>
          <p:nvPr userDrawn="1">
            <p:custDataLst>
              <p:tags r:id="rId4"/>
            </p:custDataLst>
          </p:nvPr>
        </p:nvSpPr>
        <p:spPr>
          <a:xfrm>
            <a:off x="6489641" y="0"/>
            <a:ext cx="5035081" cy="6858000"/>
          </a:xfrm>
          <a:prstGeom prst="rect">
            <a:avLst/>
          </a:prstGeom>
          <a:solidFill>
            <a:srgbClr val="C00000">
              <a:alpha val="8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4" name="组合 3"/>
          <p:cNvGrpSpPr/>
          <p:nvPr userDrawn="1">
            <p:custDataLst>
              <p:tags r:id="rId5"/>
            </p:custDataLst>
          </p:nvPr>
        </p:nvGrpSpPr>
        <p:grpSpPr>
          <a:xfrm>
            <a:off x="0" y="1833880"/>
            <a:ext cx="622935" cy="4248785"/>
            <a:chOff x="0" y="2888"/>
            <a:chExt cx="981" cy="6691"/>
          </a:xfrm>
        </p:grpSpPr>
        <p:sp>
          <p:nvSpPr>
            <p:cNvPr id="9" name="椭圆 8"/>
            <p:cNvSpPr/>
            <p:nvPr userDrawn="1">
              <p:custDataLst>
                <p:tags r:id="rId6"/>
              </p:custDataLst>
            </p:nvPr>
          </p:nvSpPr>
          <p:spPr>
            <a:xfrm>
              <a:off x="823" y="8497"/>
              <a:ext cx="158" cy="1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椭圆 9"/>
            <p:cNvSpPr/>
            <p:nvPr userDrawn="1">
              <p:custDataLst>
                <p:tags r:id="rId7"/>
              </p:custDataLst>
            </p:nvPr>
          </p:nvSpPr>
          <p:spPr>
            <a:xfrm>
              <a:off x="823" y="9421"/>
              <a:ext cx="158" cy="15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圆角矩形 14"/>
            <p:cNvSpPr/>
            <p:nvPr userDrawn="1">
              <p:custDataLst>
                <p:tags r:id="rId8"/>
              </p:custDataLst>
            </p:nvPr>
          </p:nvSpPr>
          <p:spPr>
            <a:xfrm>
              <a:off x="0" y="2888"/>
              <a:ext cx="557" cy="241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669882" y="1563129"/>
            <a:ext cx="5273277" cy="1924320"/>
          </a:xfrm>
        </p:spPr>
        <p:txBody>
          <a:bodyPr lIns="90000" tIns="46800" rIns="90000" bIns="0" anchor="b" anchorCtr="0">
            <a:normAutofit/>
          </a:bodyPr>
          <a:lstStyle>
            <a:lvl1pPr algn="l">
              <a:defRPr sz="5400" spc="600" baseline="0">
                <a:solidFill>
                  <a:schemeClr val="tx1">
                    <a:lumMod val="85000"/>
                    <a:lumOff val="15000"/>
                  </a:schemeClr>
                </a:solidFill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669883" y="3566160"/>
            <a:ext cx="5273276" cy="835683"/>
          </a:xfrm>
        </p:spPr>
        <p:txBody>
          <a:bodyPr lIns="90000" tIns="0" rIns="90000" bIns="46800">
            <a:normAutofit/>
          </a:bodyPr>
          <a:lstStyle>
            <a:lvl1pPr marL="0" indent="0" algn="l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4"/>
            </p:custDataLst>
          </p:nvPr>
        </p:nvSpPr>
        <p:spPr>
          <a:xfrm>
            <a:off x="756488" y="5179023"/>
            <a:ext cx="1800000" cy="5040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4" hasCustomPrompt="1"/>
            <p:custDataLst>
              <p:tags r:id="rId15"/>
            </p:custDataLst>
          </p:nvPr>
        </p:nvSpPr>
        <p:spPr>
          <a:xfrm>
            <a:off x="757455" y="5727978"/>
            <a:ext cx="1800000" cy="504000"/>
          </a:xfrm>
        </p:spPr>
        <p:txBody>
          <a:bodyPr lIns="90000" tIns="46800" rIns="90000" bIns="46800" anchor="ctr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6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7"/>
          <p:cNvSpPr/>
          <p:nvPr userDrawn="1">
            <p:custDataLst>
              <p:tags r:id="rId2"/>
            </p:custDataLst>
          </p:nvPr>
        </p:nvSpPr>
        <p:spPr>
          <a:xfrm>
            <a:off x="7038092" y="2356767"/>
            <a:ext cx="338554" cy="338554"/>
          </a:xfrm>
          <a:prstGeom prst="roundRect">
            <a:avLst/>
          </a:prstGeom>
          <a:solidFill>
            <a:schemeClr val="accent1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3802027" y="3471607"/>
            <a:ext cx="4788172" cy="707886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360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pitchFamily="18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7"/>
            </p:custDataLst>
          </p:nvPr>
        </p:nvSpPr>
        <p:spPr>
          <a:xfrm>
            <a:off x="3802027" y="4217594"/>
            <a:ext cx="4808573" cy="906856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 userDrawn="1">
            <p:custDataLst>
              <p:tags r:id="rId2"/>
            </p:custDataLst>
          </p:nvPr>
        </p:nvGrpSpPr>
        <p:grpSpPr>
          <a:xfrm>
            <a:off x="0" y="-63500"/>
            <a:ext cx="12235815" cy="6921500"/>
            <a:chOff x="0" y="-100"/>
            <a:chExt cx="19269" cy="10900"/>
          </a:xfrm>
        </p:grpSpPr>
        <p:grpSp>
          <p:nvGrpSpPr>
            <p:cNvPr id="11" name="组合 10"/>
            <p:cNvGrpSpPr/>
            <p:nvPr userDrawn="1"/>
          </p:nvGrpSpPr>
          <p:grpSpPr>
            <a:xfrm>
              <a:off x="17857" y="-100"/>
              <a:ext cx="1412" cy="1015"/>
              <a:chOff x="17857" y="-100"/>
              <a:chExt cx="1412" cy="1015"/>
            </a:xfrm>
          </p:grpSpPr>
          <p:sp>
            <p:nvSpPr>
              <p:cNvPr id="8" name="圆角矩形 4"/>
              <p:cNvSpPr/>
              <p:nvPr userDrawn="1">
                <p:custDataLst>
                  <p:tags r:id="rId3"/>
                </p:custDataLst>
              </p:nvPr>
            </p:nvSpPr>
            <p:spPr>
              <a:xfrm>
                <a:off x="18521" y="-100"/>
                <a:ext cx="748" cy="790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  <p:sp>
            <p:nvSpPr>
              <p:cNvPr id="9" name="圆角矩形 4"/>
              <p:cNvSpPr/>
              <p:nvPr userDrawn="1">
                <p:custDataLst>
                  <p:tags r:id="rId4"/>
                </p:custDataLst>
              </p:nvPr>
            </p:nvSpPr>
            <p:spPr>
              <a:xfrm>
                <a:off x="17857" y="471"/>
                <a:ext cx="421" cy="444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endParaRPr>
              </a:p>
            </p:txBody>
          </p:sp>
        </p:grpSp>
        <p:sp>
          <p:nvSpPr>
            <p:cNvPr id="10" name="矩形 9"/>
            <p:cNvSpPr/>
            <p:nvPr userDrawn="1">
              <p:custDataLst>
                <p:tags r:id="rId5"/>
              </p:custDataLst>
            </p:nvPr>
          </p:nvSpPr>
          <p:spPr>
            <a:xfrm>
              <a:off x="0" y="10620"/>
              <a:ext cx="19200" cy="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11" name="任意多边形: 形状 10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任意多边形: 形状 11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7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8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9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7" name="任意多边形: 形状 6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" name="任意多边形: 形状 7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 descr="Logo 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448290" y="123825"/>
            <a:ext cx="1615440" cy="136017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9" name="任意多边形: 形状 8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任意多边形: 形状 9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6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7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914400" marR="0" lvl="2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371600" marR="0" lvl="3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828800" marR="0" lvl="4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5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6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 indent="0" eaLnBrk="1" fontAlgn="auto" latinLnBrk="0" hangingPunct="1"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8" name="任意多边形: 形状 7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" name="任意多边形: 形状 8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8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 userDrawn="1">
            <p:custDataLst>
              <p:tags r:id="rId2"/>
            </p:custDataLst>
          </p:nvPr>
        </p:nvGrpSpPr>
        <p:grpSpPr>
          <a:xfrm>
            <a:off x="2912745" y="2359025"/>
            <a:ext cx="6346190" cy="1548765"/>
            <a:chOff x="4587" y="3715"/>
            <a:chExt cx="9994" cy="2439"/>
          </a:xfrm>
        </p:grpSpPr>
        <p:sp>
          <p:nvSpPr>
            <p:cNvPr id="6" name="圆角矩形 3"/>
            <p:cNvSpPr/>
            <p:nvPr userDrawn="1">
              <p:custDataLst>
                <p:tags r:id="rId3"/>
              </p:custDataLst>
            </p:nvPr>
          </p:nvSpPr>
          <p:spPr>
            <a:xfrm>
              <a:off x="4587" y="3715"/>
              <a:ext cx="1218" cy="1286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圆角矩形 4"/>
            <p:cNvSpPr/>
            <p:nvPr userDrawn="1">
              <p:custDataLst>
                <p:tags r:id="rId4"/>
              </p:custDataLst>
            </p:nvPr>
          </p:nvSpPr>
          <p:spPr>
            <a:xfrm>
              <a:off x="13955" y="5492"/>
              <a:ext cx="627" cy="66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3561347" y="2767279"/>
            <a:ext cx="5354053" cy="1200329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8000" b="1" i="0" u="none" strike="noStrike" kern="1200" cap="none" spc="6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3"/>
            <p:custDataLst>
              <p:tags r:id="rId9"/>
            </p:custDataLst>
          </p:nvPr>
        </p:nvSpPr>
        <p:spPr>
          <a:xfrm>
            <a:off x="3559175" y="4064091"/>
            <a:ext cx="5356225" cy="661476"/>
          </a:xfrm>
        </p:spPr>
        <p:txBody>
          <a:bodyPr lIns="90000" rIns="90000" bIns="46800"/>
          <a:lstStyle>
            <a:lvl1pPr marL="0" indent="0" algn="ctr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 userDrawn="1">
            <p:custDataLst>
              <p:tags r:id="rId2"/>
            </p:custDataLst>
          </p:nvPr>
        </p:nvGrpSpPr>
        <p:grpSpPr>
          <a:xfrm>
            <a:off x="254000" y="0"/>
            <a:ext cx="11658600" cy="6858000"/>
            <a:chOff x="400" y="0"/>
            <a:chExt cx="18360" cy="10800"/>
          </a:xfrm>
        </p:grpSpPr>
        <p:sp>
          <p:nvSpPr>
            <p:cNvPr id="15" name="任意多边形: 形状 14"/>
            <p:cNvSpPr/>
            <p:nvPr userDrawn="1">
              <p:custDataLst>
                <p:tags r:id="rId3"/>
              </p:custDataLst>
            </p:nvPr>
          </p:nvSpPr>
          <p:spPr>
            <a:xfrm>
              <a:off x="400" y="0"/>
              <a:ext cx="985" cy="606"/>
            </a:xfrm>
            <a:custGeom>
              <a:avLst/>
              <a:gdLst>
                <a:gd name="connsiteX0" fmla="*/ 0 w 625551"/>
                <a:gd name="connsiteY0" fmla="*/ 0 h 384826"/>
                <a:gd name="connsiteX1" fmla="*/ 625551 w 625551"/>
                <a:gd name="connsiteY1" fmla="*/ 0 h 384826"/>
                <a:gd name="connsiteX2" fmla="*/ 625551 w 625551"/>
                <a:gd name="connsiteY2" fmla="*/ 280565 h 384826"/>
                <a:gd name="connsiteX3" fmla="*/ 521290 w 625551"/>
                <a:gd name="connsiteY3" fmla="*/ 384826 h 384826"/>
                <a:gd name="connsiteX4" fmla="*/ 104261 w 625551"/>
                <a:gd name="connsiteY4" fmla="*/ 384826 h 384826"/>
                <a:gd name="connsiteX5" fmla="*/ 0 w 625551"/>
                <a:gd name="connsiteY5" fmla="*/ 280565 h 384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5551" h="384826">
                  <a:moveTo>
                    <a:pt x="0" y="0"/>
                  </a:moveTo>
                  <a:lnTo>
                    <a:pt x="625551" y="0"/>
                  </a:lnTo>
                  <a:lnTo>
                    <a:pt x="625551" y="280565"/>
                  </a:lnTo>
                  <a:cubicBezTo>
                    <a:pt x="625551" y="338147"/>
                    <a:pt x="578872" y="384826"/>
                    <a:pt x="521290" y="384826"/>
                  </a:cubicBezTo>
                  <a:lnTo>
                    <a:pt x="104261" y="384826"/>
                  </a:lnTo>
                  <a:cubicBezTo>
                    <a:pt x="46679" y="384826"/>
                    <a:pt x="0" y="338147"/>
                    <a:pt x="0" y="28056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6" name="任意多边形: 形状 15"/>
            <p:cNvSpPr/>
            <p:nvPr userDrawn="1">
              <p:custDataLst>
                <p:tags r:id="rId4"/>
              </p:custDataLst>
            </p:nvPr>
          </p:nvSpPr>
          <p:spPr>
            <a:xfrm>
              <a:off x="17950" y="9110"/>
              <a:ext cx="810" cy="1690"/>
            </a:xfrm>
            <a:custGeom>
              <a:avLst/>
              <a:gdLst>
                <a:gd name="connsiteX0" fmla="*/ 85680 w 514069"/>
                <a:gd name="connsiteY0" fmla="*/ 0 h 1073154"/>
                <a:gd name="connsiteX1" fmla="*/ 428389 w 514069"/>
                <a:gd name="connsiteY1" fmla="*/ 0 h 1073154"/>
                <a:gd name="connsiteX2" fmla="*/ 514069 w 514069"/>
                <a:gd name="connsiteY2" fmla="*/ 85680 h 1073154"/>
                <a:gd name="connsiteX3" fmla="*/ 514069 w 514069"/>
                <a:gd name="connsiteY3" fmla="*/ 1073154 h 1073154"/>
                <a:gd name="connsiteX4" fmla="*/ 0 w 514069"/>
                <a:gd name="connsiteY4" fmla="*/ 1073154 h 1073154"/>
                <a:gd name="connsiteX5" fmla="*/ 0 w 514069"/>
                <a:gd name="connsiteY5" fmla="*/ 85680 h 1073154"/>
                <a:gd name="connsiteX6" fmla="*/ 85680 w 514069"/>
                <a:gd name="connsiteY6" fmla="*/ 0 h 1073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4069" h="1073154">
                  <a:moveTo>
                    <a:pt x="85680" y="0"/>
                  </a:moveTo>
                  <a:lnTo>
                    <a:pt x="428389" y="0"/>
                  </a:lnTo>
                  <a:cubicBezTo>
                    <a:pt x="475709" y="0"/>
                    <a:pt x="514069" y="38360"/>
                    <a:pt x="514069" y="85680"/>
                  </a:cubicBezTo>
                  <a:lnTo>
                    <a:pt x="514069" y="1073154"/>
                  </a:lnTo>
                  <a:lnTo>
                    <a:pt x="0" y="1073154"/>
                  </a:lnTo>
                  <a:lnTo>
                    <a:pt x="0" y="85680"/>
                  </a:lnTo>
                  <a:cubicBezTo>
                    <a:pt x="0" y="38360"/>
                    <a:pt x="38360" y="0"/>
                    <a:pt x="856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838200" y="794326"/>
            <a:ext cx="10515600" cy="540484"/>
          </a:xfrm>
        </p:spPr>
        <p:txBody>
          <a:bodyPr>
            <a:normAutofit/>
          </a:bodyPr>
          <a:lstStyle>
            <a:lvl1pPr>
              <a:defRPr sz="2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aseline="0">
              <a:solidFill>
                <a:schemeClr val="tx1">
                  <a:lumMod val="85000"/>
                  <a:lumOff val="15000"/>
                </a:schemeClr>
              </a:solidFill>
              <a:latin typeface="隶书" panose="02010509060101010101" pitchFamily="49" charset="-122"/>
              <a:ea typeface="隶书" panose="02010509060101010101" pitchFamily="49" charset="-122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3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 hasCustomPrompt="1"/>
            <p:custDataLst>
              <p:tags r:id="rId4"/>
            </p:custDataLst>
          </p:nvPr>
        </p:nvSpPr>
        <p:spPr>
          <a:xfrm>
            <a:off x="1281113" y="2163600"/>
            <a:ext cx="9626600" cy="3445200"/>
          </a:xfrm>
        </p:spPr>
        <p:txBody>
          <a:bodyPr>
            <a:normAutofit/>
          </a:bodyPr>
          <a:lstStyle>
            <a:lvl1pPr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单击此处添加文本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8"/>
            </p:custDataLst>
          </p:nvPr>
        </p:nvGrpSpPr>
        <p:grpSpPr>
          <a:xfrm>
            <a:off x="508635" y="551815"/>
            <a:ext cx="802640" cy="740410"/>
            <a:chOff x="801" y="869"/>
            <a:chExt cx="1264" cy="1166"/>
          </a:xfrm>
        </p:grpSpPr>
        <p:sp>
          <p:nvSpPr>
            <p:cNvPr id="12" name="圆角矩形 4"/>
            <p:cNvSpPr/>
            <p:nvPr userDrawn="1">
              <p:custDataLst>
                <p:tags r:id="rId9"/>
              </p:custDataLst>
            </p:nvPr>
          </p:nvSpPr>
          <p:spPr>
            <a:xfrm>
              <a:off x="801" y="1313"/>
              <a:ext cx="684" cy="72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" name="圆角矩形 4"/>
            <p:cNvSpPr/>
            <p:nvPr userDrawn="1">
              <p:custDataLst>
                <p:tags r:id="rId10"/>
              </p:custDataLst>
            </p:nvPr>
          </p:nvSpPr>
          <p:spPr>
            <a:xfrm>
              <a:off x="1645" y="869"/>
              <a:ext cx="421" cy="444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5863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11" name="六边形 10"/>
          <p:cNvSpPr/>
          <p:nvPr userDrawn="1">
            <p:custDataLst>
              <p:tags r:id="rId3"/>
            </p:custDataLst>
          </p:nvPr>
        </p:nvSpPr>
        <p:spPr>
          <a:xfrm rot="5400000">
            <a:off x="487222" y="5655401"/>
            <a:ext cx="1058533" cy="912529"/>
          </a:xfrm>
          <a:prstGeom prst="hexagon">
            <a:avLst>
              <a:gd name="adj" fmla="val 28602"/>
              <a:gd name="vf" fmla="val 115470"/>
            </a:avLst>
          </a:prstGeom>
          <a:noFill/>
          <a:ln w="28575">
            <a:solidFill>
              <a:schemeClr val="bg1">
                <a:alpha val="30000"/>
              </a:schemeClr>
            </a:solidFill>
          </a:ln>
          <a:ln w="28575">
            <a:solidFill>
              <a:schemeClr val="bg1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任意多边形: 形状 15"/>
          <p:cNvSpPr/>
          <p:nvPr userDrawn="1">
            <p:custDataLst>
              <p:tags r:id="rId4"/>
            </p:custDataLst>
          </p:nvPr>
        </p:nvSpPr>
        <p:spPr>
          <a:xfrm rot="5400000">
            <a:off x="-77295" y="5764217"/>
            <a:ext cx="1171078" cy="1016489"/>
          </a:xfrm>
          <a:custGeom>
            <a:avLst/>
            <a:gdLst>
              <a:gd name="connsiteX0" fmla="*/ 0 w 1171078"/>
              <a:gd name="connsiteY0" fmla="*/ 727700 h 1016489"/>
              <a:gd name="connsiteX1" fmla="*/ 416274 w 1171078"/>
              <a:gd name="connsiteY1" fmla="*/ 0 h 1016489"/>
              <a:gd name="connsiteX2" fmla="*/ 1171078 w 1171078"/>
              <a:gd name="connsiteY2" fmla="*/ 0 h 1016489"/>
              <a:gd name="connsiteX3" fmla="*/ 1171078 w 1171078"/>
              <a:gd name="connsiteY3" fmla="*/ 1016489 h 1016489"/>
              <a:gd name="connsiteX4" fmla="*/ 165199 w 1171078"/>
              <a:gd name="connsiteY4" fmla="*/ 1016489 h 1016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1078" h="1016489">
                <a:moveTo>
                  <a:pt x="0" y="727700"/>
                </a:moveTo>
                <a:lnTo>
                  <a:pt x="416274" y="0"/>
                </a:lnTo>
                <a:lnTo>
                  <a:pt x="1171078" y="0"/>
                </a:lnTo>
                <a:lnTo>
                  <a:pt x="1171078" y="1016489"/>
                </a:lnTo>
                <a:lnTo>
                  <a:pt x="165199" y="1016489"/>
                </a:lnTo>
                <a:close/>
              </a:path>
            </a:pathLst>
          </a:custGeom>
          <a:solidFill>
            <a:schemeClr val="bg1">
              <a:alpha val="33000"/>
            </a:schemeClr>
          </a:solidFill>
          <a:ln w="76200">
            <a:noFill/>
          </a:ln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5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>
            <a:normAutofit/>
          </a:bodyPr>
          <a:lstStyle>
            <a:lvl1pPr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9"/>
            </p:custDataLst>
          </p:nvPr>
        </p:nvSpPr>
        <p:spPr>
          <a:xfrm>
            <a:off x="586800" y="1764000"/>
            <a:ext cx="3956400" cy="4093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10"/>
            </p:custDataLst>
          </p:nvPr>
        </p:nvSpPr>
        <p:spPr>
          <a:xfrm>
            <a:off x="5101200" y="769938"/>
            <a:ext cx="6480000" cy="5087937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11"/>
            </p:custDataLst>
          </p:nvPr>
        </p:nvGrpSpPr>
        <p:grpSpPr>
          <a:xfrm>
            <a:off x="217805" y="281940"/>
            <a:ext cx="11748770" cy="6394450"/>
            <a:chOff x="343" y="444"/>
            <a:chExt cx="18502" cy="10070"/>
          </a:xfrm>
        </p:grpSpPr>
        <p:pic>
          <p:nvPicPr>
            <p:cNvPr id="12" name="图形 11"/>
            <p:cNvPicPr>
              <a:picLocks noChangeAspect="1"/>
            </p:cNvPicPr>
            <p:nvPr userDrawn="1">
              <p:custDataLst>
                <p:tags r:id="rId12"/>
              </p:custDataLst>
            </p:nvPr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18093" y="9874"/>
              <a:ext cx="752" cy="640"/>
            </a:xfrm>
            <a:prstGeom prst="rect">
              <a:avLst/>
            </a:prstGeom>
          </p:spPr>
        </p:pic>
        <p:pic>
          <p:nvPicPr>
            <p:cNvPr id="14" name="图形 13"/>
            <p:cNvPicPr>
              <a:picLocks noChangeAspect="1"/>
            </p:cNvPicPr>
            <p:nvPr userDrawn="1">
              <p:custDataLst>
                <p:tags r:id="rId15"/>
              </p:custDataLst>
            </p:nvPr>
          </p:nvPicPr>
          <p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343" y="444"/>
              <a:ext cx="752" cy="640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>
            <a:normAutofit/>
          </a:bodyPr>
          <a:lstStyle>
            <a:lvl1pPr algn="ctr">
              <a:defRPr sz="3600" b="1" cap="all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>
            <a:norm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 userDrawn="1"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cap="all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7" name="任意多边形: 形状 16"/>
          <p:cNvSpPr/>
          <p:nvPr userDrawn="1">
            <p:custDataLst>
              <p:tags r:id="rId9"/>
            </p:custDataLst>
          </p:nvPr>
        </p:nvSpPr>
        <p:spPr>
          <a:xfrm>
            <a:off x="254277" y="0"/>
            <a:ext cx="625551" cy="384826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 userDrawn="1">
            <p:custDataLst>
              <p:tags r:id="rId2"/>
            </p:custDataLst>
          </p:nvPr>
        </p:nvSpPr>
        <p:spPr>
          <a:xfrm>
            <a:off x="0" y="50419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/>
            <p:custDataLst>
              <p:tags r:id="rId3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32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 userDrawn="1"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 userDrawn="1"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>
            <a:normAutofit/>
          </a:bodyPr>
          <a:lstStyle>
            <a:lvl1pPr marL="0" indent="0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None/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1" name="任意多边形: 形状 10"/>
          <p:cNvSpPr/>
          <p:nvPr userDrawn="1">
            <p:custDataLst>
              <p:tags r:id="rId9"/>
            </p:custDataLst>
          </p:nvPr>
        </p:nvSpPr>
        <p:spPr>
          <a:xfrm>
            <a:off x="254277" y="0"/>
            <a:ext cx="625551" cy="384826"/>
          </a:xfrm>
          <a:custGeom>
            <a:avLst/>
            <a:gdLst>
              <a:gd name="connsiteX0" fmla="*/ 0 w 625551"/>
              <a:gd name="connsiteY0" fmla="*/ 0 h 384826"/>
              <a:gd name="connsiteX1" fmla="*/ 625551 w 625551"/>
              <a:gd name="connsiteY1" fmla="*/ 0 h 384826"/>
              <a:gd name="connsiteX2" fmla="*/ 625551 w 625551"/>
              <a:gd name="connsiteY2" fmla="*/ 280565 h 384826"/>
              <a:gd name="connsiteX3" fmla="*/ 521290 w 625551"/>
              <a:gd name="connsiteY3" fmla="*/ 384826 h 384826"/>
              <a:gd name="connsiteX4" fmla="*/ 104261 w 625551"/>
              <a:gd name="connsiteY4" fmla="*/ 384826 h 384826"/>
              <a:gd name="connsiteX5" fmla="*/ 0 w 625551"/>
              <a:gd name="connsiteY5" fmla="*/ 280565 h 3848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5551" h="384826">
                <a:moveTo>
                  <a:pt x="0" y="0"/>
                </a:moveTo>
                <a:lnTo>
                  <a:pt x="625551" y="0"/>
                </a:lnTo>
                <a:lnTo>
                  <a:pt x="625551" y="280565"/>
                </a:lnTo>
                <a:cubicBezTo>
                  <a:pt x="625551" y="338147"/>
                  <a:pt x="578872" y="384826"/>
                  <a:pt x="521290" y="384826"/>
                </a:cubicBezTo>
                <a:lnTo>
                  <a:pt x="104261" y="384826"/>
                </a:lnTo>
                <a:cubicBezTo>
                  <a:pt x="46679" y="384826"/>
                  <a:pt x="0" y="338147"/>
                  <a:pt x="0" y="280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7"/>
          </a:xfrm>
          <a:prstGeom prst="rect">
            <a:avLst/>
          </a:prstGeom>
          <a:solidFill>
            <a:schemeClr val="tx2"/>
          </a:solidFill>
          <a:ln>
            <a:noFill/>
          </a:ln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latin typeface="Viner Hand ITC" panose="03070502030502020203" charset="0"/>
              <a:cs typeface="Viner Hand ITC" panose="03070502030502020203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 b="1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6" name="任意多边形: 形状 15"/>
          <p:cNvSpPr/>
          <p:nvPr userDrawn="1">
            <p:custDataLst>
              <p:tags r:id="rId11"/>
            </p:custDataLst>
          </p:nvPr>
        </p:nvSpPr>
        <p:spPr>
          <a:xfrm>
            <a:off x="11398249" y="5784846"/>
            <a:ext cx="514069" cy="1073154"/>
          </a:xfrm>
          <a:custGeom>
            <a:avLst/>
            <a:gdLst>
              <a:gd name="connsiteX0" fmla="*/ 85680 w 514069"/>
              <a:gd name="connsiteY0" fmla="*/ 0 h 1073154"/>
              <a:gd name="connsiteX1" fmla="*/ 428389 w 514069"/>
              <a:gd name="connsiteY1" fmla="*/ 0 h 1073154"/>
              <a:gd name="connsiteX2" fmla="*/ 514069 w 514069"/>
              <a:gd name="connsiteY2" fmla="*/ 85680 h 1073154"/>
              <a:gd name="connsiteX3" fmla="*/ 514069 w 514069"/>
              <a:gd name="connsiteY3" fmla="*/ 1073154 h 1073154"/>
              <a:gd name="connsiteX4" fmla="*/ 0 w 514069"/>
              <a:gd name="connsiteY4" fmla="*/ 1073154 h 1073154"/>
              <a:gd name="connsiteX5" fmla="*/ 0 w 514069"/>
              <a:gd name="connsiteY5" fmla="*/ 85680 h 1073154"/>
              <a:gd name="connsiteX6" fmla="*/ 85680 w 514069"/>
              <a:gd name="connsiteY6" fmla="*/ 0 h 1073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4069" h="1073154">
                <a:moveTo>
                  <a:pt x="85680" y="0"/>
                </a:moveTo>
                <a:lnTo>
                  <a:pt x="428389" y="0"/>
                </a:lnTo>
                <a:cubicBezTo>
                  <a:pt x="475709" y="0"/>
                  <a:pt x="514069" y="38360"/>
                  <a:pt x="514069" y="85680"/>
                </a:cubicBezTo>
                <a:lnTo>
                  <a:pt x="514069" y="1073154"/>
                </a:lnTo>
                <a:lnTo>
                  <a:pt x="0" y="1073154"/>
                </a:lnTo>
                <a:lnTo>
                  <a:pt x="0" y="85680"/>
                </a:lnTo>
                <a:cubicBezTo>
                  <a:pt x="0" y="38360"/>
                  <a:pt x="38360" y="0"/>
                  <a:pt x="8568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olidFill>
                <a:schemeClr val="tx1">
                  <a:lumMod val="85000"/>
                  <a:lumOff val="15000"/>
                </a:schemeClr>
              </a:solidFill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>
            <a:normAutofit/>
          </a:bodyPr>
          <a:lstStyle>
            <a:lvl1pPr algn="ctr">
              <a:defRPr sz="6000" b="1" strike="noStrike" spc="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 userDrawn="1">
            <p:ph type="dt" sz="half" idx="10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 userDrawn="1">
            <p:ph type="ftr" sz="quarter" idx="11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 userDrawn="1">
            <p:ph type="sldNum" sz="quarter" idx="12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 userDrawn="1"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>
            <a:normAutofit/>
          </a:bodyPr>
          <a:lstStyle>
            <a:lvl1pPr algn="ctr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defRPr sz="1600" spc="15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6" name="组合 5"/>
          <p:cNvGrpSpPr/>
          <p:nvPr userDrawn="1">
            <p:custDataLst>
              <p:tags r:id="rId8"/>
            </p:custDataLst>
          </p:nvPr>
        </p:nvGrpSpPr>
        <p:grpSpPr>
          <a:xfrm>
            <a:off x="0" y="2663190"/>
            <a:ext cx="12192000" cy="1531620"/>
            <a:chOff x="0" y="4194"/>
            <a:chExt cx="19200" cy="2412"/>
          </a:xfrm>
        </p:grpSpPr>
        <p:sp>
          <p:nvSpPr>
            <p:cNvPr id="15" name="任意多边形: 形状 14"/>
            <p:cNvSpPr/>
            <p:nvPr userDrawn="1">
              <p:custDataLst>
                <p:tags r:id="rId9"/>
              </p:custDataLst>
            </p:nvPr>
          </p:nvSpPr>
          <p:spPr>
            <a:xfrm>
              <a:off x="0" y="4194"/>
              <a:ext cx="461" cy="2412"/>
            </a:xfrm>
            <a:custGeom>
              <a:avLst/>
              <a:gdLst>
                <a:gd name="connsiteX0" fmla="*/ 0 w 292858"/>
                <a:gd name="connsiteY0" fmla="*/ 0 h 1531630"/>
                <a:gd name="connsiteX1" fmla="*/ 233887 w 292858"/>
                <a:gd name="connsiteY1" fmla="*/ 0 h 1531630"/>
                <a:gd name="connsiteX2" fmla="*/ 292858 w 292858"/>
                <a:gd name="connsiteY2" fmla="*/ 58971 h 1531630"/>
                <a:gd name="connsiteX3" fmla="*/ 292858 w 292858"/>
                <a:gd name="connsiteY3" fmla="*/ 1472659 h 1531630"/>
                <a:gd name="connsiteX4" fmla="*/ 233887 w 292858"/>
                <a:gd name="connsiteY4" fmla="*/ 1531630 h 1531630"/>
                <a:gd name="connsiteX5" fmla="*/ 0 w 292858"/>
                <a:gd name="connsiteY5" fmla="*/ 1531630 h 1531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2858" h="1531630">
                  <a:moveTo>
                    <a:pt x="0" y="0"/>
                  </a:moveTo>
                  <a:lnTo>
                    <a:pt x="233887" y="0"/>
                  </a:lnTo>
                  <a:cubicBezTo>
                    <a:pt x="266456" y="0"/>
                    <a:pt x="292858" y="26402"/>
                    <a:pt x="292858" y="58971"/>
                  </a:cubicBezTo>
                  <a:lnTo>
                    <a:pt x="292858" y="1472659"/>
                  </a:lnTo>
                  <a:cubicBezTo>
                    <a:pt x="292858" y="1505228"/>
                    <a:pt x="266456" y="1531630"/>
                    <a:pt x="233887" y="1531630"/>
                  </a:cubicBezTo>
                  <a:lnTo>
                    <a:pt x="0" y="15316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任意多边形: 形状 16"/>
            <p:cNvSpPr/>
            <p:nvPr userDrawn="1">
              <p:custDataLst>
                <p:tags r:id="rId10"/>
              </p:custDataLst>
            </p:nvPr>
          </p:nvSpPr>
          <p:spPr>
            <a:xfrm>
              <a:off x="18728" y="4194"/>
              <a:ext cx="472" cy="2412"/>
            </a:xfrm>
            <a:custGeom>
              <a:avLst/>
              <a:gdLst>
                <a:gd name="connsiteX0" fmla="*/ 58971 w 299841"/>
                <a:gd name="connsiteY0" fmla="*/ 0 h 1531630"/>
                <a:gd name="connsiteX1" fmla="*/ 294846 w 299841"/>
                <a:gd name="connsiteY1" fmla="*/ 0 h 1531630"/>
                <a:gd name="connsiteX2" fmla="*/ 299841 w 299841"/>
                <a:gd name="connsiteY2" fmla="*/ 2069 h 1531630"/>
                <a:gd name="connsiteX3" fmla="*/ 299841 w 299841"/>
                <a:gd name="connsiteY3" fmla="*/ 1529561 h 1531630"/>
                <a:gd name="connsiteX4" fmla="*/ 294846 w 299841"/>
                <a:gd name="connsiteY4" fmla="*/ 1531630 h 1531630"/>
                <a:gd name="connsiteX5" fmla="*/ 58971 w 299841"/>
                <a:gd name="connsiteY5" fmla="*/ 1531630 h 1531630"/>
                <a:gd name="connsiteX6" fmla="*/ 0 w 299841"/>
                <a:gd name="connsiteY6" fmla="*/ 1472659 h 1531630"/>
                <a:gd name="connsiteX7" fmla="*/ 0 w 299841"/>
                <a:gd name="connsiteY7" fmla="*/ 58971 h 1531630"/>
                <a:gd name="connsiteX8" fmla="*/ 58971 w 299841"/>
                <a:gd name="connsiteY8" fmla="*/ 0 h 1531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41" h="1531630">
                  <a:moveTo>
                    <a:pt x="58971" y="0"/>
                  </a:moveTo>
                  <a:lnTo>
                    <a:pt x="294846" y="0"/>
                  </a:lnTo>
                  <a:lnTo>
                    <a:pt x="299841" y="2069"/>
                  </a:lnTo>
                  <a:lnTo>
                    <a:pt x="299841" y="1529561"/>
                  </a:lnTo>
                  <a:lnTo>
                    <a:pt x="294846" y="1531630"/>
                  </a:lnTo>
                  <a:lnTo>
                    <a:pt x="58971" y="1531630"/>
                  </a:lnTo>
                  <a:cubicBezTo>
                    <a:pt x="26402" y="1531630"/>
                    <a:pt x="0" y="1505228"/>
                    <a:pt x="0" y="1472659"/>
                  </a:cubicBezTo>
                  <a:lnTo>
                    <a:pt x="0" y="58971"/>
                  </a:lnTo>
                  <a:cubicBezTo>
                    <a:pt x="0" y="26402"/>
                    <a:pt x="26402" y="0"/>
                    <a:pt x="5897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kumimoji="1"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1264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221.xml"/><Relationship Id="rId23" Type="http://schemas.openxmlformats.org/officeDocument/2006/relationships/tags" Target="../tags/tag220.xml"/><Relationship Id="rId22" Type="http://schemas.openxmlformats.org/officeDocument/2006/relationships/tags" Target="../tags/tag219.xml"/><Relationship Id="rId21" Type="http://schemas.openxmlformats.org/officeDocument/2006/relationships/tags" Target="../tags/tag218.xml"/><Relationship Id="rId20" Type="http://schemas.openxmlformats.org/officeDocument/2006/relationships/tags" Target="../tags/tag217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216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515600"/>
            <a:ext cx="10969200" cy="47368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9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tags" Target="../tags/tag223.xml"/><Relationship Id="rId3" Type="http://schemas.openxmlformats.org/officeDocument/2006/relationships/image" Target="../media/image2.png"/><Relationship Id="rId2" Type="http://schemas.openxmlformats.org/officeDocument/2006/relationships/tags" Target="../tags/tag222.xml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7" Type="http://schemas.openxmlformats.org/officeDocument/2006/relationships/tags" Target="../tags/tag229.xml"/><Relationship Id="rId6" Type="http://schemas.openxmlformats.org/officeDocument/2006/relationships/image" Target="../media/image2.png"/><Relationship Id="rId5" Type="http://schemas.openxmlformats.org/officeDocument/2006/relationships/tags" Target="../tags/tag228.xml"/><Relationship Id="rId4" Type="http://schemas.openxmlformats.org/officeDocument/2006/relationships/tags" Target="../tags/tag227.xml"/><Relationship Id="rId3" Type="http://schemas.openxmlformats.org/officeDocument/2006/relationships/tags" Target="../tags/tag226.xml"/><Relationship Id="rId2" Type="http://schemas.openxmlformats.org/officeDocument/2006/relationships/tags" Target="../tags/tag225.xml"/><Relationship Id="rId1" Type="http://schemas.openxmlformats.org/officeDocument/2006/relationships/tags" Target="../tags/tag224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231.xml"/><Relationship Id="rId2" Type="http://schemas.openxmlformats.org/officeDocument/2006/relationships/image" Target="../media/image2.png"/><Relationship Id="rId1" Type="http://schemas.openxmlformats.org/officeDocument/2006/relationships/tags" Target="../tags/tag230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35.xml"/><Relationship Id="rId3" Type="http://schemas.openxmlformats.org/officeDocument/2006/relationships/tags" Target="../tags/tag234.xml"/><Relationship Id="rId2" Type="http://schemas.openxmlformats.org/officeDocument/2006/relationships/tags" Target="../tags/tag233.xml"/><Relationship Id="rId1" Type="http://schemas.openxmlformats.org/officeDocument/2006/relationships/tags" Target="../tags/tag2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ags" Target="../tags/tag2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635" y="-22225"/>
            <a:ext cx="12191365" cy="69030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6000">
                <a:srgbClr val="93BAEF">
                  <a:alpha val="49000"/>
                  <a:lumMod val="64000"/>
                  <a:lumOff val="36000"/>
                </a:srgbClr>
              </a:gs>
              <a:gs pos="88000">
                <a:srgbClr val="7FADEC">
                  <a:alpha val="86000"/>
                  <a:lumMod val="96000"/>
                  <a:lumOff val="4000"/>
                </a:srgbClr>
              </a:gs>
              <a:gs pos="100000">
                <a:srgbClr val="16779B">
                  <a:alpha val="71000"/>
                  <a:lumMod val="79000"/>
                  <a:lumOff val="21000"/>
                </a:srgbClr>
              </a:gs>
            </a:gsLst>
            <a:lin ang="5400000" scaled="0"/>
          </a:gra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low-angle-photo-of-glass-buildings-2599538"/>
          <p:cNvPicPr>
            <a:picLocks noChangeAspect="1"/>
          </p:cNvPicPr>
          <p:nvPr/>
        </p:nvPicPr>
        <p:blipFill>
          <a:blip r:embed="rId1"/>
          <a:srcRect l="34404" t="-1234" r="14931" b="100000"/>
          <a:stretch>
            <a:fillRect/>
          </a:stretch>
        </p:blipFill>
        <p:spPr>
          <a:xfrm>
            <a:off x="4527698" y="0"/>
            <a:ext cx="5095727" cy="8255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025" h="130">
                <a:moveTo>
                  <a:pt x="0" y="130"/>
                </a:moveTo>
                <a:lnTo>
                  <a:pt x="32" y="0"/>
                </a:lnTo>
                <a:lnTo>
                  <a:pt x="8025" y="0"/>
                </a:lnTo>
                <a:lnTo>
                  <a:pt x="7993" y="130"/>
                </a:lnTo>
                <a:lnTo>
                  <a:pt x="0" y="130"/>
                </a:lnTo>
                <a:close/>
              </a:path>
            </a:pathLst>
          </a:custGeom>
        </p:spPr>
      </p:pic>
      <p:pic>
        <p:nvPicPr>
          <p:cNvPr id="7" name="图片 6" descr="low-angle-photo-of-glass-buildings-2599538"/>
          <p:cNvPicPr>
            <a:picLocks noChangeAspect="1"/>
          </p:cNvPicPr>
          <p:nvPr/>
        </p:nvPicPr>
        <p:blipFill>
          <a:blip r:embed="rId1"/>
          <a:srcRect l="17785" t="100000" r="31521" b="-1414"/>
          <a:stretch>
            <a:fillRect/>
          </a:stretch>
        </p:blipFill>
        <p:spPr>
          <a:xfrm>
            <a:off x="2856230" y="6774815"/>
            <a:ext cx="5098698" cy="9461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029" h="149">
                <a:moveTo>
                  <a:pt x="0" y="149"/>
                </a:moveTo>
                <a:lnTo>
                  <a:pt x="37" y="0"/>
                </a:lnTo>
                <a:lnTo>
                  <a:pt x="8029" y="0"/>
                </a:lnTo>
                <a:lnTo>
                  <a:pt x="7993" y="149"/>
                </a:lnTo>
                <a:lnTo>
                  <a:pt x="0" y="149"/>
                </a:lnTo>
                <a:close/>
              </a:path>
            </a:pathLst>
          </a:custGeom>
        </p:spPr>
      </p:pic>
      <p:sp>
        <p:nvSpPr>
          <p:cNvPr id="13" name="矩形 12"/>
          <p:cNvSpPr/>
          <p:nvPr/>
        </p:nvSpPr>
        <p:spPr>
          <a:xfrm rot="5400000">
            <a:off x="2628740" y="-2650966"/>
            <a:ext cx="6917689" cy="1217517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6000">
                <a:srgbClr val="93BAEF">
                  <a:alpha val="49000"/>
                  <a:lumMod val="64000"/>
                  <a:lumOff val="36000"/>
                </a:srgbClr>
              </a:gs>
              <a:gs pos="88000">
                <a:srgbClr val="7FADEC">
                  <a:alpha val="86000"/>
                  <a:lumMod val="96000"/>
                  <a:lumOff val="4000"/>
                </a:srgbClr>
              </a:gs>
              <a:gs pos="100000">
                <a:srgbClr val="16779B">
                  <a:alpha val="71000"/>
                  <a:lumMod val="79000"/>
                  <a:lumOff val="21000"/>
                </a:srgbClr>
              </a:gs>
            </a:gsLst>
            <a:lin ang="5400000" scaled="0"/>
          </a:gra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标题 8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2216150" y="3335020"/>
            <a:ext cx="7725410" cy="708025"/>
          </a:xfrm>
          <a:prstGeom prst="rect">
            <a:avLst/>
          </a:prstGeom>
        </p:spPr>
        <p:txBody>
          <a:bodyPr vert="horz" wrap="square" lIns="90000" tIns="46800" rIns="90000" bIns="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3600" b="1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汉仪旗黑-85S" panose="00020600040101010101" pitchFamily="18" charset="-122"/>
                <a:cs typeface="+mj-cs"/>
              </a:defRPr>
            </a:lvl1pPr>
          </a:lstStyle>
          <a:p>
            <a:r>
              <a:rPr lang="en-US" altLang="zh-CN" sz="6000" dirty="0">
                <a:solidFill>
                  <a:srgbClr val="125E7D"/>
                </a:solidFill>
                <a:latin typeface="浙江民間書刻體" panose="02020600000000000000" charset="-120"/>
                <a:ea typeface="浙江民間書刻體" panose="02020600000000000000" charset="-120"/>
              </a:rPr>
              <a:t>MindSpore Introduction</a:t>
            </a:r>
            <a:endParaRPr lang="en-US" altLang="zh-CN" sz="6000" dirty="0">
              <a:solidFill>
                <a:srgbClr val="125E7D"/>
              </a:solidFill>
              <a:latin typeface="浙江民間書刻體" panose="02020600000000000000" charset="-120"/>
              <a:ea typeface="浙江民間書刻體" panose="02020600000000000000" charset="-12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697470" y="5501640"/>
            <a:ext cx="321500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solidFill>
                  <a:srgbClr val="0F4B66"/>
                </a:solidFill>
                <a:latin typeface="浙江民間書刻體" panose="02020600000000000000" charset="-120"/>
                <a:ea typeface="浙江民間書刻體" panose="02020600000000000000" charset="-120"/>
              </a:rPr>
              <a:t>Zhipeng Huang</a:t>
            </a:r>
            <a:endParaRPr lang="zh-CN" altLang="en-US" sz="2400">
              <a:solidFill>
                <a:srgbClr val="0F4B66"/>
              </a:solidFill>
              <a:latin typeface="浙江民間書刻體" panose="02020600000000000000" charset="-120"/>
              <a:ea typeface="浙江民間書刻體" panose="02020600000000000000" charset="-120"/>
            </a:endParaRPr>
          </a:p>
          <a:p>
            <a:endParaRPr lang="zh-CN" altLang="en-US" sz="2400">
              <a:solidFill>
                <a:srgbClr val="0F4B66"/>
              </a:solidFill>
              <a:latin typeface="浙江民間書刻體" panose="02020600000000000000" charset="-120"/>
              <a:ea typeface="浙江民間書刻體" panose="02020600000000000000" charset="-120"/>
            </a:endParaRPr>
          </a:p>
        </p:txBody>
      </p:sp>
      <p:pic>
        <p:nvPicPr>
          <p:cNvPr id="2" name="图片 1" descr="Logo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23500" y="82550"/>
            <a:ext cx="1815465" cy="152844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>
            <p:custDataLst>
              <p:tags r:id="rId1"/>
            </p:custDataLst>
          </p:nvPr>
        </p:nvSpPr>
        <p:spPr bwMode="auto">
          <a:xfrm>
            <a:off x="6002338" y="0"/>
            <a:ext cx="71755" cy="6858000"/>
          </a:xfrm>
          <a:prstGeom prst="rect">
            <a:avLst/>
          </a:prstGeom>
          <a:solidFill>
            <a:srgbClr val="B9D3F9"/>
          </a:solidFill>
          <a:ln w="19050">
            <a:noFill/>
            <a:round/>
          </a:ln>
          <a:ln w="19050">
            <a:noFill/>
            <a:round/>
          </a:ln>
        </p:spPr>
        <p:txBody>
          <a:bodyPr anchor="ctr"/>
          <a:lstStyle/>
          <a:p>
            <a:pPr algn="ctr">
              <a:lnSpc>
                <a:spcPct val="120000"/>
              </a:lnSpc>
            </a:pPr>
            <a:endParaRPr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37" name="椭圆 36"/>
          <p:cNvSpPr/>
          <p:nvPr>
            <p:custDataLst>
              <p:tags r:id="rId2"/>
            </p:custDataLst>
          </p:nvPr>
        </p:nvSpPr>
        <p:spPr bwMode="auto">
          <a:xfrm>
            <a:off x="5703888" y="5281295"/>
            <a:ext cx="635000" cy="635000"/>
          </a:xfrm>
          <a:prstGeom prst="ellipse">
            <a:avLst/>
          </a:prstGeom>
          <a:solidFill>
            <a:srgbClr val="98E1EA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04</a:t>
            </a:r>
            <a:endParaRPr lang="en-US" altLang="zh-CN" sz="2800" b="1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36" name="椭圆 35"/>
          <p:cNvSpPr/>
          <p:nvPr>
            <p:custDataLst>
              <p:tags r:id="rId3"/>
            </p:custDataLst>
          </p:nvPr>
        </p:nvSpPr>
        <p:spPr bwMode="auto">
          <a:xfrm>
            <a:off x="5712160" y="3867785"/>
            <a:ext cx="635000" cy="635000"/>
          </a:xfrm>
          <a:prstGeom prst="ellipse">
            <a:avLst/>
          </a:prstGeom>
          <a:solidFill>
            <a:srgbClr val="B9D3F9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03</a:t>
            </a:r>
            <a:endParaRPr lang="en-US" altLang="zh-CN" sz="28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35" name="椭圆 34"/>
          <p:cNvSpPr/>
          <p:nvPr>
            <p:custDataLst>
              <p:tags r:id="rId4"/>
            </p:custDataLst>
          </p:nvPr>
        </p:nvSpPr>
        <p:spPr bwMode="auto">
          <a:xfrm>
            <a:off x="5704523" y="2531745"/>
            <a:ext cx="635000" cy="635000"/>
          </a:xfrm>
          <a:prstGeom prst="ellipse">
            <a:avLst/>
          </a:prstGeom>
          <a:solidFill>
            <a:srgbClr val="98E1EA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02</a:t>
            </a:r>
            <a:endParaRPr lang="en-US" altLang="zh-CN" sz="28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34" name="椭圆 33"/>
          <p:cNvSpPr/>
          <p:nvPr>
            <p:custDataLst>
              <p:tags r:id="rId5"/>
            </p:custDataLst>
          </p:nvPr>
        </p:nvSpPr>
        <p:spPr bwMode="auto">
          <a:xfrm>
            <a:off x="5703888" y="1013460"/>
            <a:ext cx="635000" cy="635000"/>
          </a:xfrm>
          <a:prstGeom prst="ellipse">
            <a:avLst/>
          </a:prstGeom>
          <a:solidFill>
            <a:srgbClr val="B9D3F9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r>
              <a:rPr lang="en-US" altLang="zh-CN" sz="2800" b="1" dirty="0">
                <a:solidFill>
                  <a:schemeClr val="dk1">
                    <a:lumMod val="85000"/>
                    <a:lumOff val="15000"/>
                  </a:schemeClr>
                </a:solidFill>
                <a:latin typeface="Arial" panose="020B0604020202090204" pitchFamily="34" charset="0"/>
                <a:ea typeface="微软雅黑" panose="020B0503020204020204" pitchFamily="34" charset="-122"/>
                <a:sym typeface="Arial" panose="020B0604020202090204" pitchFamily="34" charset="0"/>
              </a:rPr>
              <a:t>01</a:t>
            </a:r>
            <a:endParaRPr lang="en-US" altLang="zh-CN" sz="28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974090" y="452120"/>
            <a:ext cx="374142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rgbClr val="43B1E5"/>
                </a:solidFill>
                <a:latin typeface="浙江民間書刻體" panose="02020600000000000000" charset="-120"/>
                <a:ea typeface="浙江民間書刻體" panose="02020600000000000000" charset="-120"/>
              </a:rPr>
              <a:t>Contents</a:t>
            </a:r>
            <a:endParaRPr lang="en-US" altLang="zh-CN" sz="6000" dirty="0">
              <a:solidFill>
                <a:srgbClr val="43B1E5"/>
              </a:solidFill>
              <a:latin typeface="浙江民間書刻體" panose="02020600000000000000" charset="-120"/>
              <a:ea typeface="浙江民間書刻體" panose="02020600000000000000" charset="-120"/>
            </a:endParaRPr>
          </a:p>
        </p:txBody>
      </p:sp>
      <p:sp>
        <p:nvSpPr>
          <p:cNvPr id="2" name="椭圆 1"/>
          <p:cNvSpPr/>
          <p:nvPr/>
        </p:nvSpPr>
        <p:spPr>
          <a:xfrm>
            <a:off x="2712720" y="3527425"/>
            <a:ext cx="301625" cy="301625"/>
          </a:xfrm>
          <a:prstGeom prst="ellipse">
            <a:avLst/>
          </a:prstGeom>
          <a:solidFill>
            <a:srgbClr val="B9D3F9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>
          <a:xfrm>
            <a:off x="3014345" y="3677920"/>
            <a:ext cx="2770505" cy="0"/>
          </a:xfrm>
          <a:prstGeom prst="line">
            <a:avLst/>
          </a:prstGeom>
          <a:ln>
            <a:solidFill>
              <a:srgbClr val="53B4BF"/>
            </a:solidFill>
          </a:ln>
          <a:ln>
            <a:solidFill>
              <a:srgbClr val="53B4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3581400" y="3527425"/>
            <a:ext cx="2026920" cy="0"/>
          </a:xfrm>
          <a:prstGeom prst="line">
            <a:avLst/>
          </a:prstGeom>
          <a:ln>
            <a:solidFill>
              <a:srgbClr val="8FCDEE"/>
            </a:solidFill>
          </a:ln>
          <a:ln>
            <a:solidFill>
              <a:srgbClr val="8FC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等腰三角形 24"/>
          <p:cNvSpPr/>
          <p:nvPr/>
        </p:nvSpPr>
        <p:spPr>
          <a:xfrm>
            <a:off x="4715510" y="3434715"/>
            <a:ext cx="184785" cy="184785"/>
          </a:xfrm>
          <a:prstGeom prst="triangle">
            <a:avLst/>
          </a:prstGeom>
          <a:solidFill>
            <a:srgbClr val="43B1E5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9181465" y="1908175"/>
            <a:ext cx="301625" cy="301625"/>
          </a:xfrm>
          <a:prstGeom prst="ellipse">
            <a:avLst/>
          </a:prstGeom>
          <a:solidFill>
            <a:srgbClr val="B9D3F9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>
            <a:off x="6410960" y="2092325"/>
            <a:ext cx="2770505" cy="0"/>
          </a:xfrm>
          <a:prstGeom prst="line">
            <a:avLst/>
          </a:prstGeom>
          <a:ln>
            <a:solidFill>
              <a:srgbClr val="53B4BF"/>
            </a:solidFill>
          </a:ln>
          <a:ln>
            <a:solidFill>
              <a:srgbClr val="53B4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椭圆 23"/>
          <p:cNvSpPr/>
          <p:nvPr/>
        </p:nvSpPr>
        <p:spPr>
          <a:xfrm>
            <a:off x="2712720" y="6036945"/>
            <a:ext cx="301625" cy="301625"/>
          </a:xfrm>
          <a:prstGeom prst="ellipse">
            <a:avLst/>
          </a:prstGeom>
          <a:solidFill>
            <a:srgbClr val="B9D3F9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>
            <a:off x="3088640" y="6203950"/>
            <a:ext cx="2770505" cy="0"/>
          </a:xfrm>
          <a:prstGeom prst="line">
            <a:avLst/>
          </a:prstGeom>
          <a:ln>
            <a:solidFill>
              <a:srgbClr val="53B4BF"/>
            </a:solidFill>
          </a:ln>
          <a:ln>
            <a:solidFill>
              <a:srgbClr val="53B4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9182100" y="4614545"/>
            <a:ext cx="301625" cy="301625"/>
          </a:xfrm>
          <a:prstGeom prst="ellipse">
            <a:avLst/>
          </a:prstGeom>
          <a:solidFill>
            <a:srgbClr val="B9D3F9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连接符 29"/>
          <p:cNvCxnSpPr/>
          <p:nvPr/>
        </p:nvCxnSpPr>
        <p:spPr>
          <a:xfrm>
            <a:off x="6411595" y="4782185"/>
            <a:ext cx="2770505" cy="0"/>
          </a:xfrm>
          <a:prstGeom prst="line">
            <a:avLst/>
          </a:prstGeom>
          <a:ln>
            <a:solidFill>
              <a:srgbClr val="53B4BF"/>
            </a:solidFill>
          </a:ln>
          <a:ln>
            <a:solidFill>
              <a:srgbClr val="53B4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>
            <a:off x="6999605" y="4598035"/>
            <a:ext cx="2026920" cy="0"/>
          </a:xfrm>
          <a:prstGeom prst="line">
            <a:avLst/>
          </a:prstGeom>
          <a:ln>
            <a:solidFill>
              <a:srgbClr val="8FCDEE"/>
            </a:solidFill>
          </a:ln>
          <a:ln>
            <a:solidFill>
              <a:srgbClr val="8FC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等腰三角形 31"/>
          <p:cNvSpPr/>
          <p:nvPr/>
        </p:nvSpPr>
        <p:spPr>
          <a:xfrm>
            <a:off x="8192770" y="4505325"/>
            <a:ext cx="184785" cy="184785"/>
          </a:xfrm>
          <a:prstGeom prst="triangle">
            <a:avLst/>
          </a:prstGeom>
          <a:solidFill>
            <a:srgbClr val="43B1E5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5650230" y="951865"/>
            <a:ext cx="742315" cy="744220"/>
          </a:xfrm>
          <a:prstGeom prst="ellipse">
            <a:avLst/>
          </a:prstGeom>
          <a:noFill/>
          <a:ln>
            <a:solidFill>
              <a:srgbClr val="98E1EA"/>
            </a:solidFill>
          </a:ln>
          <a:ln>
            <a:solidFill>
              <a:srgbClr val="98E1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5654675" y="2469515"/>
            <a:ext cx="742315" cy="744220"/>
          </a:xfrm>
          <a:prstGeom prst="ellipse">
            <a:avLst/>
          </a:prstGeom>
          <a:noFill/>
          <a:ln>
            <a:solidFill>
              <a:srgbClr val="B9D3F9"/>
            </a:solidFill>
          </a:ln>
          <a:ln>
            <a:solidFill>
              <a:srgbClr val="B9D3F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652770" y="3808730"/>
            <a:ext cx="742315" cy="744220"/>
          </a:xfrm>
          <a:prstGeom prst="ellipse">
            <a:avLst/>
          </a:prstGeom>
          <a:noFill/>
          <a:ln>
            <a:solidFill>
              <a:srgbClr val="98E1EA"/>
            </a:solidFill>
          </a:ln>
          <a:ln>
            <a:solidFill>
              <a:srgbClr val="98E1EA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5652135" y="5226685"/>
            <a:ext cx="742315" cy="744220"/>
          </a:xfrm>
          <a:prstGeom prst="ellipse">
            <a:avLst/>
          </a:prstGeom>
          <a:noFill/>
          <a:ln>
            <a:solidFill>
              <a:srgbClr val="B9D3F9"/>
            </a:solidFill>
          </a:ln>
          <a:ln>
            <a:solidFill>
              <a:srgbClr val="B9D3F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曲线连接符 6"/>
          <p:cNvCxnSpPr/>
          <p:nvPr/>
        </p:nvCxnSpPr>
        <p:spPr>
          <a:xfrm rot="10800000">
            <a:off x="2081530" y="828040"/>
            <a:ext cx="19685" cy="3175"/>
          </a:xfrm>
          <a:prstGeom prst="curved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 descr="Logo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51465" y="59055"/>
            <a:ext cx="1671955" cy="140779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ldLvl="0" animBg="1"/>
      <p:bldP spid="37" grpId="0" bldLvl="0" animBg="1"/>
      <p:bldP spid="36" grpId="0" bldLvl="0" animBg="1"/>
      <p:bldP spid="35" grpId="0" bldLvl="0" animBg="1"/>
      <p:bldP spid="34" grpId="0" bldLvl="0" animBg="1"/>
      <p:bldP spid="17" grpId="0"/>
      <p:bldP spid="2" grpId="0" bldLvl="0" animBg="1"/>
      <p:bldP spid="2" grpId="1" animBg="1"/>
      <p:bldP spid="25" grpId="0" bldLvl="0" animBg="1"/>
      <p:bldP spid="25" grpId="1" animBg="1"/>
      <p:bldP spid="20" grpId="0" bldLvl="0" animBg="1"/>
      <p:bldP spid="20" grpId="1" animBg="1"/>
      <p:bldP spid="24" grpId="0" bldLvl="0" animBg="1"/>
      <p:bldP spid="24" grpId="1" animBg="1"/>
      <p:bldP spid="29" grpId="0" bldLvl="0" animBg="1"/>
      <p:bldP spid="29" grpId="1" animBg="1"/>
      <p:bldP spid="32" grpId="0" bldLvl="0" animBg="1"/>
      <p:bldP spid="32" grpId="1" animBg="1"/>
      <p:bldP spid="42" grpId="0" bldLvl="0" animBg="1"/>
      <p:bldP spid="43" grpId="0" animBg="1"/>
      <p:bldP spid="43" grpId="1" bldLvl="0" animBg="1"/>
      <p:bldP spid="44" grpId="0" bldLvl="0" animBg="1"/>
      <p:bldP spid="4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文本框 39"/>
          <p:cNvSpPr txBox="1"/>
          <p:nvPr>
            <p:custDataLst>
              <p:tags r:id="rId1"/>
            </p:custDataLst>
          </p:nvPr>
        </p:nvSpPr>
        <p:spPr>
          <a:xfrm>
            <a:off x="675640" y="618490"/>
            <a:ext cx="4944110" cy="1400810"/>
          </a:xfrm>
          <a:prstGeom prst="rect">
            <a:avLst/>
          </a:prstGeom>
          <a:noFill/>
        </p:spPr>
        <p:txBody>
          <a:bodyPr wrap="square" lIns="90000" tIns="46800" rIns="90000" bIns="0" anchor="ctr" anchorCtr="0">
            <a:normAutofit/>
          </a:bodyPr>
          <a:lstStyle/>
          <a:p>
            <a:pPr algn="l" fontAlgn="auto">
              <a:lnSpc>
                <a:spcPct val="120000"/>
              </a:lnSpc>
            </a:pPr>
            <a:r>
              <a:rPr lang="en-US" altLang="zh-CN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Arial" panose="020B0604020202090204" pitchFamily="34" charset="0"/>
              </a:rPr>
              <a:t>MindSpore Introduction</a:t>
            </a:r>
            <a:endParaRPr lang="en-US" altLang="zh-CN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260350"/>
            <a:ext cx="1766570" cy="118745"/>
          </a:xfrm>
          <a:prstGeom prst="rect">
            <a:avLst/>
          </a:prstGeom>
          <a:solidFill>
            <a:srgbClr val="007CB5">
              <a:alpha val="76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573405"/>
            <a:ext cx="1529080" cy="118745"/>
          </a:xfrm>
          <a:prstGeom prst="rect">
            <a:avLst/>
          </a:prstGeom>
          <a:solidFill>
            <a:srgbClr val="8BC6CC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869950"/>
            <a:ext cx="1240155" cy="102235"/>
          </a:xfrm>
          <a:prstGeom prst="rect">
            <a:avLst/>
          </a:prstGeom>
          <a:solidFill>
            <a:srgbClr val="7ECBEF">
              <a:alpha val="70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 descr="Logo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1465" y="59055"/>
            <a:ext cx="1671955" cy="14077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161415" y="3357880"/>
            <a:ext cx="3947795" cy="2508885"/>
          </a:xfrm>
          <a:prstGeom prst="rect">
            <a:avLst/>
          </a:prstGeom>
          <a:solidFill>
            <a:srgbClr val="7FB6CF">
              <a:alpha val="94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172075" y="838835"/>
            <a:ext cx="3951605" cy="2437130"/>
          </a:xfrm>
          <a:prstGeom prst="rect">
            <a:avLst/>
          </a:prstGeom>
          <a:solidFill>
            <a:srgbClr val="86DCE6">
              <a:alpha val="85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1"/>
            </p:custDataLst>
          </p:nvPr>
        </p:nvSpPr>
        <p:spPr>
          <a:xfrm>
            <a:off x="1738630" y="4177665"/>
            <a:ext cx="2596515" cy="1099185"/>
          </a:xfrm>
          <a:prstGeom prst="rect">
            <a:avLst/>
          </a:prstGeom>
          <a:noFill/>
        </p:spPr>
        <p:txBody>
          <a:bodyPr wrap="square" lIns="90000" tIns="46800" rIns="90000" bIns="0" anchor="ctr" anchorCtr="0">
            <a:normAutofit/>
          </a:bodyPr>
          <a:lstStyle/>
          <a:p>
            <a:pPr algn="l" fontAlgn="auto">
              <a:lnSpc>
                <a:spcPct val="120000"/>
              </a:lnSpc>
            </a:pPr>
            <a:r>
              <a:rPr lang="en-US" altLang="zh-CN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Arial" panose="020B0604020202090204" pitchFamily="34" charset="0"/>
              </a:rPr>
              <a:t>MindSpore Feature 2</a:t>
            </a:r>
            <a:endParaRPr lang="en-US" altLang="zh-CN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2"/>
            </p:custDataLst>
          </p:nvPr>
        </p:nvSpPr>
        <p:spPr>
          <a:xfrm>
            <a:off x="5773420" y="1475740"/>
            <a:ext cx="2748915" cy="1163955"/>
          </a:xfrm>
          <a:prstGeom prst="rect">
            <a:avLst/>
          </a:prstGeom>
          <a:noFill/>
        </p:spPr>
        <p:txBody>
          <a:bodyPr wrap="square" lIns="90000" tIns="46800" rIns="90000" bIns="0" anchor="ctr" anchorCtr="0">
            <a:normAutofit/>
          </a:bodyPr>
          <a:lstStyle/>
          <a:p>
            <a:pPr algn="l" fontAlgn="auto">
              <a:lnSpc>
                <a:spcPct val="120000"/>
              </a:lnSpc>
            </a:pPr>
            <a:r>
              <a:rPr lang="en-US" altLang="zh-CN" sz="2000" b="1" spc="20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90204" pitchFamily="34" charset="0"/>
                <a:ea typeface="微软雅黑" panose="020B0503020204020204" pitchFamily="34" charset="-122"/>
                <a:cs typeface="+mj-cs"/>
                <a:sym typeface="Arial" panose="020B0604020202090204" pitchFamily="34" charset="0"/>
              </a:rPr>
              <a:t>MindSpore Feature 1</a:t>
            </a:r>
            <a:endParaRPr lang="en-US" altLang="zh-CN" sz="2000" b="1" spc="20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90204" pitchFamily="34" charset="0"/>
              <a:ea typeface="微软雅黑" panose="020B0503020204020204" pitchFamily="34" charset="-122"/>
              <a:cs typeface="+mj-cs"/>
              <a:sym typeface="Arial" panose="020B0604020202090204" pitchFamily="34" charset="0"/>
            </a:endParaRPr>
          </a:p>
        </p:txBody>
      </p:sp>
      <p:sp>
        <p:nvSpPr>
          <p:cNvPr id="34" name="椭圆 33"/>
          <p:cNvSpPr/>
          <p:nvPr>
            <p:custDataLst>
              <p:tags r:id="rId3"/>
            </p:custDataLst>
          </p:nvPr>
        </p:nvSpPr>
        <p:spPr bwMode="auto">
          <a:xfrm>
            <a:off x="11187113" y="5922010"/>
            <a:ext cx="635000" cy="635000"/>
          </a:xfrm>
          <a:prstGeom prst="ellipse">
            <a:avLst/>
          </a:prstGeom>
          <a:solidFill>
            <a:srgbClr val="86DCE6"/>
          </a:solidFill>
          <a:ln w="57150">
            <a:noFill/>
            <a:round/>
          </a:ln>
          <a:ln w="57150">
            <a:noFill/>
            <a:round/>
          </a:ln>
        </p:spPr>
        <p:txBody>
          <a:bodyPr rot="0" spcFirstLastPara="0" vert="horz" wrap="square" lIns="91440" tIns="46800" rIns="91440" bIns="46800" anchor="ctr" anchorCtr="1" forceAA="0" compatLnSpc="1">
            <a:normAutofit fontScale="62500" lnSpcReduction="20000"/>
          </a:bodyPr>
          <a:lstStyle/>
          <a:p>
            <a:pPr algn="ctr">
              <a:lnSpc>
                <a:spcPct val="140000"/>
              </a:lnSpc>
            </a:pPr>
            <a:endParaRPr lang="en-US" altLang="zh-CN" sz="2800" b="1" dirty="0">
              <a:solidFill>
                <a:schemeClr val="dk1">
                  <a:lumMod val="85000"/>
                  <a:lumOff val="15000"/>
                </a:schemeClr>
              </a:solidFill>
              <a:latin typeface="Arial" panose="020B0604020202090204" pitchFamily="34" charset="0"/>
              <a:ea typeface="微软雅黑" panose="020B0503020204020204" pitchFamily="34" charset="-122"/>
              <a:sym typeface="Arial" panose="020B0604020202090204" pitchFamily="34" charset="0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1133455" y="5866765"/>
            <a:ext cx="742315" cy="744220"/>
          </a:xfrm>
          <a:prstGeom prst="ellipse">
            <a:avLst/>
          </a:prstGeom>
          <a:noFill/>
          <a:ln>
            <a:solidFill>
              <a:srgbClr val="44AFB6"/>
            </a:solidFill>
          </a:ln>
          <a:ln>
            <a:solidFill>
              <a:srgbClr val="44AFB6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AEDAE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/>
        </p:nvCxnSpPr>
        <p:spPr>
          <a:xfrm flipH="1">
            <a:off x="10833100" y="5619784"/>
            <a:ext cx="678815" cy="628015"/>
          </a:xfrm>
          <a:prstGeom prst="line">
            <a:avLst/>
          </a:prstGeom>
          <a:ln>
            <a:solidFill>
              <a:srgbClr val="AEDAE1"/>
            </a:solidFill>
          </a:ln>
          <a:ln>
            <a:solidFill>
              <a:srgbClr val="AEDA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 rot="10800000">
            <a:off x="8669655" y="6239510"/>
            <a:ext cx="2193925" cy="0"/>
          </a:xfrm>
          <a:prstGeom prst="line">
            <a:avLst/>
          </a:prstGeom>
          <a:ln>
            <a:solidFill>
              <a:srgbClr val="AEDAE1"/>
            </a:solidFill>
          </a:ln>
          <a:ln>
            <a:solidFill>
              <a:srgbClr val="AEDA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8217535" y="6365875"/>
            <a:ext cx="2564130" cy="7620"/>
          </a:xfrm>
          <a:prstGeom prst="line">
            <a:avLst/>
          </a:prstGeom>
          <a:ln>
            <a:solidFill>
              <a:srgbClr val="8FCDEE"/>
            </a:solidFill>
          </a:ln>
          <a:ln>
            <a:solidFill>
              <a:srgbClr val="8FCDE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椭圆 21"/>
          <p:cNvSpPr/>
          <p:nvPr/>
        </p:nvSpPr>
        <p:spPr>
          <a:xfrm>
            <a:off x="8159750" y="6299200"/>
            <a:ext cx="141605" cy="141605"/>
          </a:xfrm>
          <a:prstGeom prst="ellipse">
            <a:avLst/>
          </a:prstGeom>
          <a:solidFill>
            <a:srgbClr val="77C2CD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>
            <a:off x="10453370" y="6129655"/>
            <a:ext cx="184785" cy="184785"/>
          </a:xfrm>
          <a:prstGeom prst="triangle">
            <a:avLst/>
          </a:prstGeom>
          <a:solidFill>
            <a:srgbClr val="3D9BA3"/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144270" y="836930"/>
            <a:ext cx="3910330" cy="2416175"/>
          </a:xfrm>
          <a:prstGeom prst="rect">
            <a:avLst/>
          </a:prstGeom>
          <a:solidFill>
            <a:srgbClr val="CFE0FB">
              <a:alpha val="68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213350" y="3404235"/>
            <a:ext cx="3910330" cy="2416175"/>
          </a:xfrm>
          <a:prstGeom prst="rect">
            <a:avLst/>
          </a:prstGeom>
          <a:solidFill>
            <a:srgbClr val="CFE0FB">
              <a:alpha val="68000"/>
            </a:srgbClr>
          </a:soli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35" y="-22225"/>
            <a:ext cx="12191365" cy="69030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6000">
                <a:srgbClr val="93BAEF">
                  <a:alpha val="49000"/>
                  <a:lumMod val="64000"/>
                  <a:lumOff val="36000"/>
                </a:srgbClr>
              </a:gs>
              <a:gs pos="88000">
                <a:srgbClr val="7FADEC">
                  <a:alpha val="86000"/>
                  <a:lumMod val="96000"/>
                  <a:lumOff val="4000"/>
                </a:srgbClr>
              </a:gs>
              <a:gs pos="100000">
                <a:srgbClr val="16779B">
                  <a:alpha val="71000"/>
                  <a:lumMod val="79000"/>
                  <a:lumOff val="21000"/>
                </a:srgbClr>
              </a:gs>
            </a:gsLst>
            <a:lin ang="5400000" scaled="0"/>
          </a:gra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 rot="5400000">
            <a:off x="2630805" y="-2651760"/>
            <a:ext cx="6932295" cy="1219263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56000">
                <a:srgbClr val="93BAEF">
                  <a:alpha val="49000"/>
                  <a:lumMod val="64000"/>
                  <a:lumOff val="36000"/>
                </a:srgbClr>
              </a:gs>
              <a:gs pos="88000">
                <a:srgbClr val="7FADEC">
                  <a:alpha val="86000"/>
                  <a:lumMod val="96000"/>
                  <a:lumOff val="4000"/>
                </a:srgbClr>
              </a:gs>
              <a:gs pos="100000">
                <a:srgbClr val="16779B">
                  <a:alpha val="71000"/>
                  <a:lumMod val="79000"/>
                  <a:lumOff val="21000"/>
                </a:srgbClr>
              </a:gs>
            </a:gsLst>
            <a:lin ang="5400000" scaled="0"/>
          </a:gradFill>
          <a:ln>
            <a:noFill/>
          </a:ln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982980" y="1553210"/>
            <a:ext cx="110832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>
                <a:solidFill>
                  <a:srgbClr val="125E7D"/>
                </a:solidFill>
                <a:latin typeface="TypeLand.com 康熙字典體" charset="-120"/>
                <a:ea typeface="TypeLand.com 康熙字典體" charset="-120"/>
              </a:rPr>
              <a:t>THANK  YOU</a:t>
            </a:r>
            <a:endParaRPr lang="en-US" altLang="zh-CN" sz="4000">
              <a:solidFill>
                <a:srgbClr val="125E7D"/>
              </a:solidFill>
              <a:latin typeface="TypeLand.com 康熙字典體" charset="-120"/>
              <a:ea typeface="TypeLand.com 康熙字典體" charset="-120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2*i*1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2*i*2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2*i*3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SLIDE_BACKGROUND_TYPE" val="general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3*i*1"/>
  <p:tag name="KSO_WM_UNIT_BK_DARK_LIGHT" val="2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3*i*3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3*i*2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4*i*1"/>
  <p:tag name="KSO_WM_UNIT_BK_DARK_LIGHT" val="2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4*i*1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4*i*2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4*i*3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14*i*4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5"/>
  <p:tag name="KSO_WM_UNIT_ID" val="_14*i*5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5*i*1"/>
  <p:tag name="KSO_WM_UNIT_BK_DARK_LIGHT" val="2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5*i*1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6*i*1"/>
  <p:tag name="KSO_WM_UNIT_BK_DARK_LIGHT" val="2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6*i*1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7*i*1"/>
  <p:tag name="KSO_WM_UNIT_BK_DARK_LIGHT" val="2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7*i*1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SUBTYPE" val="h"/>
  <p:tag name="KSO_WM_UNIT_TYPE" val="i"/>
  <p:tag name="KSO_WM_UNIT_INDEX" val="1"/>
  <p:tag name="KSO_WM_UNIT_ID" val="_18*i*1"/>
  <p:tag name="KSO_WM_UNIT_BK_DARK_LIGHT" val="2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8*i*1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18*i*3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8*i*2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1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541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21.xml><?xml version="1.0" encoding="utf-8"?>
<p:tagLst xmlns:p="http://schemas.openxmlformats.org/presentationml/2006/main">
  <p:tag name="KSO_WM_TEMPLATE_SUBCATEGORY" val="0"/>
  <p:tag name="KSO_WM_TEMPLATE_COLOR_TYPE" val="0"/>
  <p:tag name="KSO_WM_TEMPLATE_MASTER_THUMB_INDEX" val="0"/>
  <p:tag name="KSO_WM_UNIT_SHOW_EDIT_AREA_INDICATION" val="0"/>
  <p:tag name="KSO_WM_TEMPLATE_THUMBS_INDEX" val="1、2、3、4、5、6、7、8、9、10、12、14、15"/>
  <p:tag name="KSO_WM_TAG_VERSION" val="1.0"/>
  <p:tag name="KSO_WM_BEAUTIFY_FLAG" val="#wm#"/>
  <p:tag name="KSO_WM_TEMPLATE_CATEGORY" val="custom"/>
  <p:tag name="KSO_WM_TEMPLATE_INDEX" val="20202541"/>
  <p:tag name="KSO_WM_TEMPLATE_MASTER_TYPE" val="1"/>
</p:tagLst>
</file>

<file path=ppt/tags/tag222.xml><?xml version="1.0" encoding="utf-8"?>
<p:tagLst xmlns:p="http://schemas.openxmlformats.org/presentationml/2006/main">
  <p:tag name="KSO_WM_UNIT_ISCONTENTSTITLE" val="0"/>
  <p:tag name="KSO_WM_UNIT_PRESET_TEXT" val="单击此处添加标题"/>
  <p:tag name="KSO_WM_UNIT_NOCLEAR" val="0"/>
  <p:tag name="KSO_WM_UNIT_VALUE" val="11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2541_7*a*1"/>
  <p:tag name="KSO_WM_TEMPLATE_CATEGORY" val="custom"/>
  <p:tag name="KSO_WM_TEMPLATE_INDEX" val="20202541"/>
  <p:tag name="KSO_WM_UNIT_LAYERLEVEL" val="1"/>
  <p:tag name="KSO_WM_TAG_VERSION" val="1.0"/>
  <p:tag name="KSO_WM_BEAUTIFY_FLAG" val="#wm#"/>
</p:tagLst>
</file>

<file path=ppt/tags/tag22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24.xml><?xml version="1.0" encoding="utf-8"?>
<p:tagLst xmlns:p="http://schemas.openxmlformats.org/presentationml/2006/main">
  <p:tag name="KSO_WM_UNIT_COLOR_SCHEME_SHAPE_ID" val="18"/>
  <p:tag name="KSO_WM_UNIT_COLOR_SCHEME_PARENT_PAGE" val="0_3"/>
  <p:tag name="KSO_WM_UNIT_DECOLORIZATION" val="1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i"/>
  <p:tag name="KSO_WM_UNIT_INDEX" val="1_1"/>
  <p:tag name="KSO_WM_UNIT_ID" val="custom20204285_4*l_i*1_1"/>
  <p:tag name="KSO_WM_TEMPLATE_CATEGORY" val="custom"/>
  <p:tag name="KSO_WM_TEMPLATE_INDEX" val="20204285"/>
  <p:tag name="KSO_WM_UNIT_LAYERLEVEL" val="1_1"/>
  <p:tag name="KSO_WM_TAG_VERSION" val="1.0"/>
  <p:tag name="KSO_WM_BEAUTIFY_FLAG" val="#wm#"/>
  <p:tag name="KSO_WM_UNIT_FILL_FORE_SCHEMECOLOR_INDEX" val="5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225.xml><?xml version="1.0" encoding="utf-8"?>
<p:tagLst xmlns:p="http://schemas.openxmlformats.org/presentationml/2006/main">
  <p:tag name="KSO_WM_UNIT_COLOR_SCHEME_SHAPE_ID" val="22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04285_4*l_h_i*1_4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26.xml><?xml version="1.0" encoding="utf-8"?>
<p:tagLst xmlns:p="http://schemas.openxmlformats.org/presentationml/2006/main">
  <p:tag name="KSO_WM_UNIT_COLOR_SCHEME_SHAPE_ID" val="21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04285_4*l_h_i*1_3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27.xml><?xml version="1.0" encoding="utf-8"?>
<p:tagLst xmlns:p="http://schemas.openxmlformats.org/presentationml/2006/main">
  <p:tag name="KSO_WM_UNIT_COLOR_SCHEME_SHAPE_ID" val="20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04285_4*l_h_i*1_2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28.xml><?xml version="1.0" encoding="utf-8"?>
<p:tagLst xmlns:p="http://schemas.openxmlformats.org/presentationml/2006/main">
  <p:tag name="KSO_WM_UNIT_COLOR_SCHEME_SHAPE_ID" val="19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04285_4*l_h_i*1_1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2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COLOR_SCHEME_SHAPE_ID" val="14"/>
  <p:tag name="KSO_WM_UNIT_COLOR_SCHEME_PARENT_PAGE" val="0_3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04285_4*l_h_f*1_2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PRESET_TEXT" val="单击此处添加小标题内容"/>
  <p:tag name="KSO_WM_UNIT_TEXT_FILL_FORE_SCHEMECOLOR_INDEX" val="13"/>
  <p:tag name="KSO_WM_UNIT_TEXT_FILL_TYPE" val="1"/>
  <p:tag name="KSO_WM_UNIT_USESOURCEFORMAT_APPLY" val="1"/>
</p:tagLst>
</file>

<file path=ppt/tags/tag23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2.xml><?xml version="1.0" encoding="utf-8"?>
<p:tagLst xmlns:p="http://schemas.openxmlformats.org/presentationml/2006/main">
  <p:tag name="KSO_WM_UNIT_COLOR_SCHEME_SHAPE_ID" val="14"/>
  <p:tag name="KSO_WM_UNIT_COLOR_SCHEME_PARENT_PAGE" val="0_3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04285_4*l_h_f*1_2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PRESET_TEXT" val="单击此处添加小标题内容"/>
  <p:tag name="KSO_WM_UNIT_TEXT_FILL_FORE_SCHEMECOLOR_INDEX" val="13"/>
  <p:tag name="KSO_WM_UNIT_TEXT_FILL_TYPE" val="1"/>
  <p:tag name="KSO_WM_UNIT_USESOURCEFORMAT_APPLY" val="1"/>
</p:tagLst>
</file>

<file path=ppt/tags/tag233.xml><?xml version="1.0" encoding="utf-8"?>
<p:tagLst xmlns:p="http://schemas.openxmlformats.org/presentationml/2006/main">
  <p:tag name="KSO_WM_UNIT_COLOR_SCHEME_SHAPE_ID" val="14"/>
  <p:tag name="KSO_WM_UNIT_COLOR_SCHEME_PARENT_PAGE" val="0_3"/>
  <p:tag name="KSO_WM_UNIT_ISCONTENTS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04285_4*l_h_f*1_2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PRESET_TEXT" val="单击此处添加小标题内容"/>
  <p:tag name="KSO_WM_UNIT_TEXT_FILL_FORE_SCHEMECOLOR_INDEX" val="13"/>
  <p:tag name="KSO_WM_UNIT_TEXT_FILL_TYPE" val="1"/>
  <p:tag name="KSO_WM_UNIT_USESOURCEFORMAT_APPLY" val="1"/>
</p:tagLst>
</file>

<file path=ppt/tags/tag234.xml><?xml version="1.0" encoding="utf-8"?>
<p:tagLst xmlns:p="http://schemas.openxmlformats.org/presentationml/2006/main">
  <p:tag name="KSO_WM_UNIT_COLOR_SCHEME_SHAPE_ID" val="19"/>
  <p:tag name="KSO_WM_UNIT_COLOR_SCHEME_PARENT_PAGE" val="0_3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04285_4*l_h_i*1_1_1"/>
  <p:tag name="KSO_WM_TEMPLATE_CATEGORY" val="custom"/>
  <p:tag name="KSO_WM_TEMPLATE_INDEX" val="20204285"/>
  <p:tag name="KSO_WM_UNIT_LAYERLEVEL" val="1_1_1"/>
  <p:tag name="KSO_WM_TAG_VERSION" val="1.0"/>
  <p:tag name="KSO_WM_BEAUTIFY_FLAG" val="#wm#"/>
  <p:tag name="KSO_WM_UNIT_FILL_FORE_SCHEMECOLOR_INDEX" val="14"/>
  <p:tag name="KSO_WM_UNIT_FILL_TYPE" val="1"/>
  <p:tag name="KSO_WM_UNIT_TEXT_FILL_FORE_SCHEMECOLOR_INDEX" val="1"/>
  <p:tag name="KSO_WM_UNIT_TEXT_FILL_TYPE" val="1"/>
  <p:tag name="KSO_WM_UNIT_USESOURCEFORMAT_APPLY" val="1"/>
</p:tagLst>
</file>

<file path=ppt/tags/tag235.xml><?xml version="1.0" encoding="utf-8"?>
<p:tagLst xmlns:p="http://schemas.openxmlformats.org/presentationml/2006/main">
  <p:tag name="KSO_WM_BEAUTIFY_FLAG" val="#wm#"/>
  <p:tag name="KSO_WM_TEMPLATE_CATEGORY" val="custom"/>
  <p:tag name="KSO_WM_TEMPLATE_INDEX" val="20202541"/>
</p:tagLst>
</file>

<file path=ppt/tags/tag236.xml><?xml version="1.0" encoding="utf-8"?>
<p:tagLst xmlns:p="http://schemas.openxmlformats.org/presentationml/2006/main">
  <p:tag name="KSO_WM_BEAUTIFY_FLAG" val="#wm#"/>
  <p:tag name="KSO_WM_TEMPLATE_CATEGORY" val="custom"/>
  <p:tag name="KSO_WM_TEMPLATE_INDEX" val="20202541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i*1"/>
  <p:tag name="KSO_WM_UNIT_LAYERLEVEL" val="1"/>
  <p:tag name="KSO_WM_TAG_VERSION" val="1.0"/>
  <p:tag name="KSO_WM_BEAUTIFY_FLAG" val="#wm#"/>
  <p:tag name="KSO_WM_SLIDE_BACKGROUND_MASK_FLAG" val="1"/>
  <p:tag name="KSO_WM_UNIT_SUBTYPE" val="q"/>
  <p:tag name="KSO_WM_UNIT_TYPE" val="i"/>
  <p:tag name="KSO_WM_UNIT_INDEX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4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4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2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2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3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3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1.1.1.简约白底（红2）">
      <a:dk1>
        <a:srgbClr val="000000"/>
      </a:dk1>
      <a:lt1>
        <a:srgbClr val="FFFFFF"/>
      </a:lt1>
      <a:dk2>
        <a:srgbClr val="F2F2F2"/>
      </a:dk2>
      <a:lt2>
        <a:srgbClr val="FFFFFF"/>
      </a:lt2>
      <a:accent1>
        <a:srgbClr val="D94300"/>
      </a:accent1>
      <a:accent2>
        <a:srgbClr val="CA352A"/>
      </a:accent2>
      <a:accent3>
        <a:srgbClr val="BC2958"/>
      </a:accent3>
      <a:accent4>
        <a:srgbClr val="AD1C83"/>
      </a:accent4>
      <a:accent5>
        <a:srgbClr val="9D0EAF"/>
      </a:accent5>
      <a:accent6>
        <a:srgbClr val="8C00D9"/>
      </a:accent6>
      <a:hlink>
        <a:srgbClr val="658BD5"/>
      </a:hlink>
      <a:folHlink>
        <a:srgbClr val="9F69A3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</Words>
  <Application>WPS Presentation</Application>
  <PresentationFormat>宽屏</PresentationFormat>
  <Paragraphs>23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30" baseType="lpstr">
      <vt:lpstr>Arial</vt:lpstr>
      <vt:lpstr>SimSun</vt:lpstr>
      <vt:lpstr>Wingdings</vt:lpstr>
      <vt:lpstr>微软雅黑</vt:lpstr>
      <vt:lpstr>HYQiHeiKW</vt:lpstr>
      <vt:lpstr>汉仪旗黑-85S</vt:lpstr>
      <vt:lpstr>PingFang SC</vt:lpstr>
      <vt:lpstr>隶书</vt:lpstr>
      <vt:lpstr>Viner Hand ITC</vt:lpstr>
      <vt:lpstr>方正清刻本悦宋简体</vt:lpstr>
      <vt:lpstr>Hiragino Sans GB</vt:lpstr>
      <vt:lpstr>浙江民間書刻體</vt:lpstr>
      <vt:lpstr>Adobe Myungjo Std M</vt:lpstr>
      <vt:lpstr>TypeLand.com 康熙字典體</vt:lpstr>
      <vt:lpstr>Arial Unicode MS</vt:lpstr>
      <vt:lpstr>Baoli SC</vt:lpstr>
      <vt:lpstr>Adobe Myungjo Std M</vt:lpstr>
      <vt:lpstr>TypeLand.com 康熙字典體</vt:lpstr>
      <vt:lpstr>微软雅黑</vt:lpstr>
      <vt:lpstr>方正清刻本悦宋简体</vt:lpstr>
      <vt:lpstr>汉仪旗黑-85S</vt:lpstr>
      <vt:lpstr>浙江民間書刻體</vt:lpstr>
      <vt:lpstr>HYShuSongErKW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曾美华</dc:creator>
  <cp:lastModifiedBy>zhipeng</cp:lastModifiedBy>
  <cp:revision>123</cp:revision>
  <dcterms:created xsi:type="dcterms:W3CDTF">2020-03-26T01:37:41Z</dcterms:created>
  <dcterms:modified xsi:type="dcterms:W3CDTF">2020-03-26T01:37:41Z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1033-2.1.0.3383</vt:lpwstr>
  </property>
  <property fmtid="{D5CDD505-2E9C-101B-9397-08002B2CF9AE}" pid="3" name="_2015_ms_pID_725343">
    <vt:lpwstr>(2)dW3fNBkb+vt4fF0sZ6YQoo8fDI3Z07D12u1gl1YN3cK/gZ74cwqBBZxTIu7wW72oSwbWHrU4
uNyM2NRm0J52ZlOAWrDHjBdB2piM0MFoYk7+/d6oM7SlFFTzHSlYQR8HsPhHVetBsNTvcQvZ
2oGOHL5jSUYkimaMqvLmbuidAByHf8D2079K9s746wFnnbHI3R1Uea4W4eHdbuYOgpg+Tp/b
IIhBso7T7ESvXg/qnH</vt:lpwstr>
  </property>
  <property fmtid="{D5CDD505-2E9C-101B-9397-08002B2CF9AE}" pid="4" name="_2015_ms_pID_7253431">
    <vt:lpwstr>HHaHs5TRaYNv914BdUB6avz4TIalscDp2AyToYs6WGSB4awCSKvVn8
WbAnSJAp+p3oilAuoWLPMT4dT2vg0pwx744A52vwlS7Cmh09chANb+UqEEKpTF4V4pqM44Fq
r4V+TPKdJStsgFgqHQBcLmPZQdAv7JfZCNi6uT/7qZsSzl4ApNiY6YzzCHZPQ8dUTUCGLRu7
ocpXtvtYK4Yo7jXo</vt:lpwstr>
  </property>
</Properties>
</file>